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78" r:id="rId2"/>
    <p:sldId id="304" r:id="rId3"/>
    <p:sldId id="279" r:id="rId4"/>
    <p:sldId id="306" r:id="rId5"/>
    <p:sldId id="308" r:id="rId6"/>
    <p:sldId id="309" r:id="rId7"/>
    <p:sldId id="311" r:id="rId8"/>
    <p:sldId id="312" r:id="rId9"/>
    <p:sldId id="310" r:id="rId10"/>
    <p:sldId id="313" r:id="rId11"/>
    <p:sldId id="315" r:id="rId12"/>
    <p:sldId id="316" r:id="rId13"/>
    <p:sldId id="317" r:id="rId14"/>
    <p:sldId id="327" r:id="rId15"/>
    <p:sldId id="319" r:id="rId16"/>
    <p:sldId id="320" r:id="rId17"/>
    <p:sldId id="321" r:id="rId18"/>
    <p:sldId id="325" r:id="rId19"/>
    <p:sldId id="322" r:id="rId20"/>
    <p:sldId id="323" r:id="rId21"/>
    <p:sldId id="324" r:id="rId22"/>
    <p:sldId id="326" r:id="rId23"/>
    <p:sldId id="302" r:id="rId24"/>
  </p:sldIdLst>
  <p:sldSz cx="12192000" cy="6858000"/>
  <p:notesSz cx="6858000" cy="9144000"/>
  <p:embeddedFontLst>
    <p:embeddedFont>
      <p:font typeface="Yoon 윤고딕 520_TT" panose="020B0600000101010101" charset="-127"/>
      <p:regular r:id="rId26"/>
    </p:embeddedFont>
    <p:embeddedFont>
      <p:font typeface="Cambria Math" panose="02040503050406030204" pitchFamily="18" charset="0"/>
      <p:regular r:id="rId27"/>
    </p:embeddedFont>
    <p:embeddedFont>
      <p:font typeface="Dubai Medium" panose="020B0603030403030204" pitchFamily="34" charset="-78"/>
      <p:regular r:id="rId28"/>
    </p:embeddedFont>
    <p:embeddedFont>
      <p:font typeface="Mapo금빛나루" panose="02000500000000000000" pitchFamily="2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서울한강체 M" panose="02020503020101020101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9061"/>
    <a:srgbClr val="272123"/>
    <a:srgbClr val="FDA800"/>
    <a:srgbClr val="F2281E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25" autoAdjust="0"/>
    <p:restoredTop sz="95244" autoAdjust="0"/>
  </p:normalViewPr>
  <p:slideViewPr>
    <p:cSldViewPr>
      <p:cViewPr varScale="1">
        <p:scale>
          <a:sx n="71" d="100"/>
          <a:sy n="71" d="100"/>
        </p:scale>
        <p:origin x="77" y="3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길 다영" userId="11d3a75bfe554e41" providerId="LiveId" clId="{5260BC9F-011D-4F10-A400-DD728A25366C}"/>
    <pc:docChg chg="undo custSel modSld">
      <pc:chgData name="길 다영" userId="11d3a75bfe554e41" providerId="LiveId" clId="{5260BC9F-011D-4F10-A400-DD728A25366C}" dt="2021-06-12T14:04:09.890" v="81" actId="20577"/>
      <pc:docMkLst>
        <pc:docMk/>
      </pc:docMkLst>
      <pc:sldChg chg="modSp mod">
        <pc:chgData name="길 다영" userId="11d3a75bfe554e41" providerId="LiveId" clId="{5260BC9F-011D-4F10-A400-DD728A25366C}" dt="2021-06-12T14:03:46.273" v="71" actId="20577"/>
        <pc:sldMkLst>
          <pc:docMk/>
          <pc:sldMk cId="855986350" sldId="278"/>
        </pc:sldMkLst>
        <pc:spChg chg="mod">
          <ac:chgData name="길 다영" userId="11d3a75bfe554e41" providerId="LiveId" clId="{5260BC9F-011D-4F10-A400-DD728A25366C}" dt="2021-06-12T14:03:30.943" v="55" actId="1076"/>
          <ac:spMkLst>
            <pc:docMk/>
            <pc:sldMk cId="855986350" sldId="278"/>
            <ac:spMk id="14" creationId="{00000000-0000-0000-0000-000000000000}"/>
          </ac:spMkLst>
        </pc:spChg>
        <pc:spChg chg="mod">
          <ac:chgData name="길 다영" userId="11d3a75bfe554e41" providerId="LiveId" clId="{5260BC9F-011D-4F10-A400-DD728A25366C}" dt="2021-06-12T14:03:46.273" v="71" actId="20577"/>
          <ac:spMkLst>
            <pc:docMk/>
            <pc:sldMk cId="855986350" sldId="278"/>
            <ac:spMk id="16" creationId="{00000000-0000-0000-0000-000000000000}"/>
          </ac:spMkLst>
        </pc:spChg>
      </pc:sldChg>
      <pc:sldChg chg="modSp mod">
        <pc:chgData name="길 다영" userId="11d3a75bfe554e41" providerId="LiveId" clId="{5260BC9F-011D-4F10-A400-DD728A25366C}" dt="2021-06-12T14:04:09.890" v="81" actId="20577"/>
        <pc:sldMkLst>
          <pc:docMk/>
          <pc:sldMk cId="863398130" sldId="302"/>
        </pc:sldMkLst>
        <pc:spChg chg="mod">
          <ac:chgData name="길 다영" userId="11d3a75bfe554e41" providerId="LiveId" clId="{5260BC9F-011D-4F10-A400-DD728A25366C}" dt="2021-06-12T14:04:09.890" v="81" actId="20577"/>
          <ac:spMkLst>
            <pc:docMk/>
            <pc:sldMk cId="863398130" sldId="302"/>
            <ac:spMk id="9" creationId="{A7A029A2-D74B-4326-BF69-C057736F6A43}"/>
          </ac:spMkLst>
        </pc:spChg>
      </pc:sldChg>
    </pc:docChg>
  </pc:docChgLst>
  <pc:docChgLst>
    <pc:chgData name="길 다영" userId="11d3a75bfe554e41" providerId="LiveId" clId="{2EE0D68F-2D80-48DE-9203-5E6B19DE295B}"/>
    <pc:docChg chg="undo redo custSel addSld delSld modSld sldOrd">
      <pc:chgData name="길 다영" userId="11d3a75bfe554e41" providerId="LiveId" clId="{2EE0D68F-2D80-48DE-9203-5E6B19DE295B}" dt="2021-06-07T13:58:20.072" v="6924" actId="1036"/>
      <pc:docMkLst>
        <pc:docMk/>
      </pc:docMkLst>
      <pc:sldChg chg="del">
        <pc:chgData name="길 다영" userId="11d3a75bfe554e41" providerId="LiveId" clId="{2EE0D68F-2D80-48DE-9203-5E6B19DE295B}" dt="2021-06-06T18:14:14.985" v="5413" actId="47"/>
        <pc:sldMkLst>
          <pc:docMk/>
          <pc:sldMk cId="2845001630" sldId="267"/>
        </pc:sldMkLst>
      </pc:sldChg>
      <pc:sldChg chg="modSp mod">
        <pc:chgData name="길 다영" userId="11d3a75bfe554e41" providerId="LiveId" clId="{2EE0D68F-2D80-48DE-9203-5E6B19DE295B}" dt="2021-06-07T03:53:28.558" v="6007" actId="20577"/>
        <pc:sldMkLst>
          <pc:docMk/>
          <pc:sldMk cId="855986350" sldId="278"/>
        </pc:sldMkLst>
        <pc:spChg chg="mod">
          <ac:chgData name="길 다영" userId="11d3a75bfe554e41" providerId="LiveId" clId="{2EE0D68F-2D80-48DE-9203-5E6B19DE295B}" dt="2021-06-06T14:51:59.768" v="184" actId="1076"/>
          <ac:spMkLst>
            <pc:docMk/>
            <pc:sldMk cId="855986350" sldId="278"/>
            <ac:spMk id="4" creationId="{00000000-0000-0000-0000-000000000000}"/>
          </ac:spMkLst>
        </pc:spChg>
        <pc:spChg chg="mod">
          <ac:chgData name="길 다영" userId="11d3a75bfe554e41" providerId="LiveId" clId="{2EE0D68F-2D80-48DE-9203-5E6B19DE295B}" dt="2021-06-06T14:51:59.768" v="184" actId="1076"/>
          <ac:spMkLst>
            <pc:docMk/>
            <pc:sldMk cId="855986350" sldId="278"/>
            <ac:spMk id="9" creationId="{00000000-0000-0000-0000-000000000000}"/>
          </ac:spMkLst>
        </pc:spChg>
        <pc:spChg chg="mod">
          <ac:chgData name="길 다영" userId="11d3a75bfe554e41" providerId="LiveId" clId="{2EE0D68F-2D80-48DE-9203-5E6B19DE295B}" dt="2021-06-06T14:51:59.768" v="184" actId="1076"/>
          <ac:spMkLst>
            <pc:docMk/>
            <pc:sldMk cId="855986350" sldId="278"/>
            <ac:spMk id="14" creationId="{00000000-0000-0000-0000-000000000000}"/>
          </ac:spMkLst>
        </pc:spChg>
        <pc:spChg chg="mod">
          <ac:chgData name="길 다영" userId="11d3a75bfe554e41" providerId="LiveId" clId="{2EE0D68F-2D80-48DE-9203-5E6B19DE295B}" dt="2021-06-07T03:53:28.558" v="6007" actId="20577"/>
          <ac:spMkLst>
            <pc:docMk/>
            <pc:sldMk cId="855986350" sldId="278"/>
            <ac:spMk id="16" creationId="{00000000-0000-0000-0000-000000000000}"/>
          </ac:spMkLst>
        </pc:spChg>
        <pc:spChg chg="mod">
          <ac:chgData name="길 다영" userId="11d3a75bfe554e41" providerId="LiveId" clId="{2EE0D68F-2D80-48DE-9203-5E6B19DE295B}" dt="2021-06-06T15:02:50.121" v="534" actId="1076"/>
          <ac:spMkLst>
            <pc:docMk/>
            <pc:sldMk cId="855986350" sldId="278"/>
            <ac:spMk id="17" creationId="{00000000-0000-0000-0000-000000000000}"/>
          </ac:spMkLst>
        </pc:spChg>
        <pc:cxnChg chg="mod">
          <ac:chgData name="길 다영" userId="11d3a75bfe554e41" providerId="LiveId" clId="{2EE0D68F-2D80-48DE-9203-5E6B19DE295B}" dt="2021-06-06T14:51:59.768" v="184" actId="1076"/>
          <ac:cxnSpMkLst>
            <pc:docMk/>
            <pc:sldMk cId="855986350" sldId="278"/>
            <ac:cxnSpMk id="7" creationId="{00000000-0000-0000-0000-000000000000}"/>
          </ac:cxnSpMkLst>
        </pc:cxnChg>
      </pc:sldChg>
      <pc:sldChg chg="modSp mod">
        <pc:chgData name="길 다영" userId="11d3a75bfe554e41" providerId="LiveId" clId="{2EE0D68F-2D80-48DE-9203-5E6B19DE295B}" dt="2021-06-06T15:19:29.385" v="849" actId="20577"/>
        <pc:sldMkLst>
          <pc:docMk/>
          <pc:sldMk cId="3836861919" sldId="279"/>
        </pc:sldMkLst>
        <pc:spChg chg="mod">
          <ac:chgData name="길 다영" userId="11d3a75bfe554e41" providerId="LiveId" clId="{2EE0D68F-2D80-48DE-9203-5E6B19DE295B}" dt="2021-06-06T15:09:09.463" v="550" actId="2711"/>
          <ac:spMkLst>
            <pc:docMk/>
            <pc:sldMk cId="3836861919" sldId="279"/>
            <ac:spMk id="4" creationId="{00000000-0000-0000-0000-000000000000}"/>
          </ac:spMkLst>
        </pc:spChg>
        <pc:spChg chg="mod">
          <ac:chgData name="길 다영" userId="11d3a75bfe554e41" providerId="LiveId" clId="{2EE0D68F-2D80-48DE-9203-5E6B19DE295B}" dt="2021-06-06T15:19:29.385" v="849" actId="20577"/>
          <ac:spMkLst>
            <pc:docMk/>
            <pc:sldMk cId="3836861919" sldId="279"/>
            <ac:spMk id="6" creationId="{00000000-0000-0000-0000-000000000000}"/>
          </ac:spMkLst>
        </pc:spChg>
        <pc:grpChg chg="mod">
          <ac:chgData name="길 다영" userId="11d3a75bfe554e41" providerId="LiveId" clId="{2EE0D68F-2D80-48DE-9203-5E6B19DE295B}" dt="2021-06-06T15:09:16.443" v="551" actId="1076"/>
          <ac:grpSpMkLst>
            <pc:docMk/>
            <pc:sldMk cId="3836861919" sldId="279"/>
            <ac:grpSpMk id="2" creationId="{00000000-0000-0000-0000-000000000000}"/>
          </ac:grpSpMkLst>
        </pc:grpChg>
      </pc:sldChg>
      <pc:sldChg chg="del">
        <pc:chgData name="길 다영" userId="11d3a75bfe554e41" providerId="LiveId" clId="{2EE0D68F-2D80-48DE-9203-5E6B19DE295B}" dt="2021-06-06T18:14:40.505" v="5436" actId="47"/>
        <pc:sldMkLst>
          <pc:docMk/>
          <pc:sldMk cId="158653988" sldId="281"/>
        </pc:sldMkLst>
      </pc:sldChg>
      <pc:sldChg chg="del">
        <pc:chgData name="길 다영" userId="11d3a75bfe554e41" providerId="LiveId" clId="{2EE0D68F-2D80-48DE-9203-5E6B19DE295B}" dt="2021-06-06T18:14:48.196" v="5442" actId="47"/>
        <pc:sldMkLst>
          <pc:docMk/>
          <pc:sldMk cId="2358963330" sldId="282"/>
        </pc:sldMkLst>
      </pc:sldChg>
      <pc:sldChg chg="addSp delSp modSp del mod modAnim">
        <pc:chgData name="길 다영" userId="11d3a75bfe554e41" providerId="LiveId" clId="{2EE0D68F-2D80-48DE-9203-5E6B19DE295B}" dt="2021-06-06T15:31:07.287" v="1018" actId="47"/>
        <pc:sldMkLst>
          <pc:docMk/>
          <pc:sldMk cId="852585107" sldId="288"/>
        </pc:sldMkLst>
        <pc:spChg chg="mod">
          <ac:chgData name="길 다영" userId="11d3a75bfe554e41" providerId="LiveId" clId="{2EE0D68F-2D80-48DE-9203-5E6B19DE295B}" dt="2021-06-06T15:28:30.320" v="958" actId="1076"/>
          <ac:spMkLst>
            <pc:docMk/>
            <pc:sldMk cId="852585107" sldId="288"/>
            <ac:spMk id="7" creationId="{00000000-0000-0000-0000-000000000000}"/>
          </ac:spMkLst>
        </pc:spChg>
        <pc:spChg chg="del mod">
          <ac:chgData name="길 다영" userId="11d3a75bfe554e41" providerId="LiveId" clId="{2EE0D68F-2D80-48DE-9203-5E6B19DE295B}" dt="2021-06-06T15:12:49.125" v="703" actId="478"/>
          <ac:spMkLst>
            <pc:docMk/>
            <pc:sldMk cId="852585107" sldId="288"/>
            <ac:spMk id="8" creationId="{00000000-0000-0000-0000-000000000000}"/>
          </ac:spMkLst>
        </pc:spChg>
        <pc:spChg chg="mod">
          <ac:chgData name="길 다영" userId="11d3a75bfe554e41" providerId="LiveId" clId="{2EE0D68F-2D80-48DE-9203-5E6B19DE295B}" dt="2021-06-06T15:10:11.086" v="589" actId="2711"/>
          <ac:spMkLst>
            <pc:docMk/>
            <pc:sldMk cId="852585107" sldId="288"/>
            <ac:spMk id="9" creationId="{00000000-0000-0000-0000-000000000000}"/>
          </ac:spMkLst>
        </pc:spChg>
        <pc:spChg chg="del mod">
          <ac:chgData name="길 다영" userId="11d3a75bfe554e41" providerId="LiveId" clId="{2EE0D68F-2D80-48DE-9203-5E6B19DE295B}" dt="2021-06-06T15:13:00.078" v="705" actId="478"/>
          <ac:spMkLst>
            <pc:docMk/>
            <pc:sldMk cId="852585107" sldId="288"/>
            <ac:spMk id="10" creationId="{00000000-0000-0000-0000-000000000000}"/>
          </ac:spMkLst>
        </pc:spChg>
        <pc:spChg chg="del mod">
          <ac:chgData name="길 다영" userId="11d3a75bfe554e41" providerId="LiveId" clId="{2EE0D68F-2D80-48DE-9203-5E6B19DE295B}" dt="2021-06-06T15:24:10.639" v="888" actId="478"/>
          <ac:spMkLst>
            <pc:docMk/>
            <pc:sldMk cId="852585107" sldId="288"/>
            <ac:spMk id="11" creationId="{00000000-0000-0000-0000-000000000000}"/>
          </ac:spMkLst>
        </pc:spChg>
        <pc:spChg chg="del mod">
          <ac:chgData name="길 다영" userId="11d3a75bfe554e41" providerId="LiveId" clId="{2EE0D68F-2D80-48DE-9203-5E6B19DE295B}" dt="2021-06-06T15:16:33.744" v="814" actId="478"/>
          <ac:spMkLst>
            <pc:docMk/>
            <pc:sldMk cId="852585107" sldId="288"/>
            <ac:spMk id="12" creationId="{00000000-0000-0000-0000-000000000000}"/>
          </ac:spMkLst>
        </pc:spChg>
        <pc:spChg chg="del mod">
          <ac:chgData name="길 다영" userId="11d3a75bfe554e41" providerId="LiveId" clId="{2EE0D68F-2D80-48DE-9203-5E6B19DE295B}" dt="2021-06-06T15:16:33.744" v="814" actId="478"/>
          <ac:spMkLst>
            <pc:docMk/>
            <pc:sldMk cId="852585107" sldId="288"/>
            <ac:spMk id="13" creationId="{00000000-0000-0000-0000-000000000000}"/>
          </ac:spMkLst>
        </pc:spChg>
        <pc:spChg chg="add del mod">
          <ac:chgData name="길 다영" userId="11d3a75bfe554e41" providerId="LiveId" clId="{2EE0D68F-2D80-48DE-9203-5E6B19DE295B}" dt="2021-06-06T15:24:09.770" v="887" actId="478"/>
          <ac:spMkLst>
            <pc:docMk/>
            <pc:sldMk cId="852585107" sldId="288"/>
            <ac:spMk id="14" creationId="{4FB03D98-242E-41B1-B9E3-485C175C0246}"/>
          </ac:spMkLst>
        </pc:spChg>
        <pc:spChg chg="mod">
          <ac:chgData name="길 다영" userId="11d3a75bfe554e41" providerId="LiveId" clId="{2EE0D68F-2D80-48DE-9203-5E6B19DE295B}" dt="2021-06-06T15:10:37.502" v="607"/>
          <ac:spMkLst>
            <pc:docMk/>
            <pc:sldMk cId="852585107" sldId="288"/>
            <ac:spMk id="18" creationId="{00000000-0000-0000-0000-000000000000}"/>
          </ac:spMkLst>
        </pc:spChg>
        <pc:spChg chg="mod">
          <ac:chgData name="길 다영" userId="11d3a75bfe554e41" providerId="LiveId" clId="{2EE0D68F-2D80-48DE-9203-5E6B19DE295B}" dt="2021-06-06T15:29:57.762" v="1000" actId="20577"/>
          <ac:spMkLst>
            <pc:docMk/>
            <pc:sldMk cId="852585107" sldId="288"/>
            <ac:spMk id="19" creationId="{00000000-0000-0000-0000-000000000000}"/>
          </ac:spMkLst>
        </pc:spChg>
        <pc:spChg chg="mod">
          <ac:chgData name="길 다영" userId="11d3a75bfe554e41" providerId="LiveId" clId="{2EE0D68F-2D80-48DE-9203-5E6B19DE295B}" dt="2021-06-06T15:11:19.306" v="678" actId="1076"/>
          <ac:spMkLst>
            <pc:docMk/>
            <pc:sldMk cId="852585107" sldId="288"/>
            <ac:spMk id="20" creationId="{00000000-0000-0000-0000-000000000000}"/>
          </ac:spMkLst>
        </pc:spChg>
        <pc:spChg chg="mod">
          <ac:chgData name="길 다영" userId="11d3a75bfe554e41" providerId="LiveId" clId="{2EE0D68F-2D80-48DE-9203-5E6B19DE295B}" dt="2021-06-06T15:10:11.086" v="589" actId="2711"/>
          <ac:spMkLst>
            <pc:docMk/>
            <pc:sldMk cId="852585107" sldId="288"/>
            <ac:spMk id="21" creationId="{00000000-0000-0000-0000-000000000000}"/>
          </ac:spMkLst>
        </pc:spChg>
        <pc:spChg chg="mod">
          <ac:chgData name="길 다영" userId="11d3a75bfe554e41" providerId="LiveId" clId="{2EE0D68F-2D80-48DE-9203-5E6B19DE295B}" dt="2021-06-06T15:10:11.086" v="589" actId="2711"/>
          <ac:spMkLst>
            <pc:docMk/>
            <pc:sldMk cId="852585107" sldId="288"/>
            <ac:spMk id="23" creationId="{00000000-0000-0000-0000-000000000000}"/>
          </ac:spMkLst>
        </pc:spChg>
        <pc:spChg chg="add del mod">
          <ac:chgData name="길 다영" userId="11d3a75bfe554e41" providerId="LiveId" clId="{2EE0D68F-2D80-48DE-9203-5E6B19DE295B}" dt="2021-06-06T15:11:31.975" v="680" actId="478"/>
          <ac:spMkLst>
            <pc:docMk/>
            <pc:sldMk cId="852585107" sldId="288"/>
            <ac:spMk id="24" creationId="{51FBFF41-B797-479D-B6C1-EC41462EC9E5}"/>
          </ac:spMkLst>
        </pc:spChg>
        <pc:spChg chg="add mod">
          <ac:chgData name="길 다영" userId="11d3a75bfe554e41" providerId="LiveId" clId="{2EE0D68F-2D80-48DE-9203-5E6B19DE295B}" dt="2021-06-06T15:11:42.292" v="681" actId="1076"/>
          <ac:spMkLst>
            <pc:docMk/>
            <pc:sldMk cId="852585107" sldId="288"/>
            <ac:spMk id="25" creationId="{C80F9F26-80F7-4DA4-8FE6-572A1BDEB3D2}"/>
          </ac:spMkLst>
        </pc:spChg>
        <pc:spChg chg="add del mod">
          <ac:chgData name="길 다영" userId="11d3a75bfe554e41" providerId="LiveId" clId="{2EE0D68F-2D80-48DE-9203-5E6B19DE295B}" dt="2021-06-06T15:15:37.720" v="797" actId="478"/>
          <ac:spMkLst>
            <pc:docMk/>
            <pc:sldMk cId="852585107" sldId="288"/>
            <ac:spMk id="26" creationId="{D657A56C-75E5-4D98-8284-79A10EC21DB2}"/>
          </ac:spMkLst>
        </pc:spChg>
        <pc:spChg chg="mod">
          <ac:chgData name="길 다영" userId="11d3a75bfe554e41" providerId="LiveId" clId="{2EE0D68F-2D80-48DE-9203-5E6B19DE295B}" dt="2021-06-06T15:10:11.086" v="589" actId="2711"/>
          <ac:spMkLst>
            <pc:docMk/>
            <pc:sldMk cId="852585107" sldId="288"/>
            <ac:spMk id="27" creationId="{00000000-0000-0000-0000-000000000000}"/>
          </ac:spMkLst>
        </pc:spChg>
        <pc:spChg chg="mod">
          <ac:chgData name="길 다영" userId="11d3a75bfe554e41" providerId="LiveId" clId="{2EE0D68F-2D80-48DE-9203-5E6B19DE295B}" dt="2021-06-06T15:10:11.086" v="589" actId="2711"/>
          <ac:spMkLst>
            <pc:docMk/>
            <pc:sldMk cId="852585107" sldId="288"/>
            <ac:spMk id="28" creationId="{00000000-0000-0000-0000-000000000000}"/>
          </ac:spMkLst>
        </pc:spChg>
        <pc:spChg chg="mod">
          <ac:chgData name="길 다영" userId="11d3a75bfe554e41" providerId="LiveId" clId="{2EE0D68F-2D80-48DE-9203-5E6B19DE295B}" dt="2021-06-06T15:10:11.086" v="589" actId="2711"/>
          <ac:spMkLst>
            <pc:docMk/>
            <pc:sldMk cId="852585107" sldId="288"/>
            <ac:spMk id="29" creationId="{00000000-0000-0000-0000-000000000000}"/>
          </ac:spMkLst>
        </pc:spChg>
        <pc:spChg chg="add del mod">
          <ac:chgData name="길 다영" userId="11d3a75bfe554e41" providerId="LiveId" clId="{2EE0D68F-2D80-48DE-9203-5E6B19DE295B}" dt="2021-06-06T15:14:08.232" v="728" actId="478"/>
          <ac:spMkLst>
            <pc:docMk/>
            <pc:sldMk cId="852585107" sldId="288"/>
            <ac:spMk id="30" creationId="{F4EEB3C5-5A1D-4737-85B2-893F56362AC1}"/>
          </ac:spMkLst>
        </pc:spChg>
        <pc:spChg chg="add del mod">
          <ac:chgData name="길 다영" userId="11d3a75bfe554e41" providerId="LiveId" clId="{2EE0D68F-2D80-48DE-9203-5E6B19DE295B}" dt="2021-06-06T15:14:23.265" v="733" actId="478"/>
          <ac:spMkLst>
            <pc:docMk/>
            <pc:sldMk cId="852585107" sldId="288"/>
            <ac:spMk id="31" creationId="{71CAB203-BF0A-41CC-B434-DC9F56566C0B}"/>
          </ac:spMkLst>
        </pc:spChg>
        <pc:spChg chg="add del mod">
          <ac:chgData name="길 다영" userId="11d3a75bfe554e41" providerId="LiveId" clId="{2EE0D68F-2D80-48DE-9203-5E6B19DE295B}" dt="2021-06-06T15:14:22.488" v="732" actId="478"/>
          <ac:spMkLst>
            <pc:docMk/>
            <pc:sldMk cId="852585107" sldId="288"/>
            <ac:spMk id="32" creationId="{1AA39D1E-E36B-480F-A4F1-CE9FCD6B0251}"/>
          </ac:spMkLst>
        </pc:spChg>
        <pc:spChg chg="add mod">
          <ac:chgData name="길 다영" userId="11d3a75bfe554e41" providerId="LiveId" clId="{2EE0D68F-2D80-48DE-9203-5E6B19DE295B}" dt="2021-06-06T15:30:52.665" v="1017" actId="113"/>
          <ac:spMkLst>
            <pc:docMk/>
            <pc:sldMk cId="852585107" sldId="288"/>
            <ac:spMk id="33" creationId="{EB72E4CB-F95C-402D-9303-03C7B36289D3}"/>
          </ac:spMkLst>
        </pc:spChg>
        <pc:spChg chg="add del mod">
          <ac:chgData name="길 다영" userId="11d3a75bfe554e41" providerId="LiveId" clId="{2EE0D68F-2D80-48DE-9203-5E6B19DE295B}" dt="2021-06-06T15:16:28.312" v="812" actId="478"/>
          <ac:spMkLst>
            <pc:docMk/>
            <pc:sldMk cId="852585107" sldId="288"/>
            <ac:spMk id="34" creationId="{D503CA6B-ED87-4F4D-B231-B382F9F7CDFA}"/>
          </ac:spMkLst>
        </pc:spChg>
        <pc:spChg chg="add del mod">
          <ac:chgData name="길 다영" userId="11d3a75bfe554e41" providerId="LiveId" clId="{2EE0D68F-2D80-48DE-9203-5E6B19DE295B}" dt="2021-06-06T15:16:28.312" v="812" actId="478"/>
          <ac:spMkLst>
            <pc:docMk/>
            <pc:sldMk cId="852585107" sldId="288"/>
            <ac:spMk id="35" creationId="{7F414DCC-3994-4974-A6FD-A13274D26655}"/>
          </ac:spMkLst>
        </pc:spChg>
        <pc:spChg chg="add mod">
          <ac:chgData name="길 다영" userId="11d3a75bfe554e41" providerId="LiveId" clId="{2EE0D68F-2D80-48DE-9203-5E6B19DE295B}" dt="2021-06-06T15:26:24.087" v="941" actId="1036"/>
          <ac:spMkLst>
            <pc:docMk/>
            <pc:sldMk cId="852585107" sldId="288"/>
            <ac:spMk id="36" creationId="{B5A49FF3-E0A1-43FC-801B-61B0F2788A36}"/>
          </ac:spMkLst>
        </pc:spChg>
        <pc:spChg chg="add mod">
          <ac:chgData name="길 다영" userId="11d3a75bfe554e41" providerId="LiveId" clId="{2EE0D68F-2D80-48DE-9203-5E6B19DE295B}" dt="2021-06-06T15:28:21.354" v="956" actId="1076"/>
          <ac:spMkLst>
            <pc:docMk/>
            <pc:sldMk cId="852585107" sldId="288"/>
            <ac:spMk id="38" creationId="{EA2DDA5A-FFF3-4FD8-8CD2-F0B8D72B635C}"/>
          </ac:spMkLst>
        </pc:spChg>
        <pc:spChg chg="add mod">
          <ac:chgData name="길 다영" userId="11d3a75bfe554e41" providerId="LiveId" clId="{2EE0D68F-2D80-48DE-9203-5E6B19DE295B}" dt="2021-06-06T15:30:52.310" v="1016" actId="113"/>
          <ac:spMkLst>
            <pc:docMk/>
            <pc:sldMk cId="852585107" sldId="288"/>
            <ac:spMk id="39" creationId="{45EBD87B-4B3C-4567-A72B-3B97961AB1BD}"/>
          </ac:spMkLst>
        </pc:spChg>
        <pc:spChg chg="add del">
          <ac:chgData name="길 다영" userId="11d3a75bfe554e41" providerId="LiveId" clId="{2EE0D68F-2D80-48DE-9203-5E6B19DE295B}" dt="2021-06-06T15:29:03.150" v="960" actId="22"/>
          <ac:spMkLst>
            <pc:docMk/>
            <pc:sldMk cId="852585107" sldId="288"/>
            <ac:spMk id="41" creationId="{A40C05E4-815E-4572-98D5-A06F98C19EC3}"/>
          </ac:spMkLst>
        </pc:spChg>
        <pc:spChg chg="add mod">
          <ac:chgData name="길 다영" userId="11d3a75bfe554e41" providerId="LiveId" clId="{2EE0D68F-2D80-48DE-9203-5E6B19DE295B}" dt="2021-06-06T15:29:43.382" v="981" actId="1035"/>
          <ac:spMkLst>
            <pc:docMk/>
            <pc:sldMk cId="852585107" sldId="288"/>
            <ac:spMk id="42" creationId="{F109C8E9-D2EC-42ED-AF06-BF8CB17BCD9B}"/>
          </ac:spMkLst>
        </pc:spChg>
        <pc:spChg chg="add mod">
          <ac:chgData name="길 다영" userId="11d3a75bfe554e41" providerId="LiveId" clId="{2EE0D68F-2D80-48DE-9203-5E6B19DE295B}" dt="2021-06-06T15:29:43.382" v="981" actId="1035"/>
          <ac:spMkLst>
            <pc:docMk/>
            <pc:sldMk cId="852585107" sldId="288"/>
            <ac:spMk id="43" creationId="{90D1C687-FAED-433C-8A02-266EB0FE81B7}"/>
          </ac:spMkLst>
        </pc:spChg>
        <pc:spChg chg="add mod">
          <ac:chgData name="길 다영" userId="11d3a75bfe554e41" providerId="LiveId" clId="{2EE0D68F-2D80-48DE-9203-5E6B19DE295B}" dt="2021-06-06T15:29:43.382" v="981" actId="1035"/>
          <ac:spMkLst>
            <pc:docMk/>
            <pc:sldMk cId="852585107" sldId="288"/>
            <ac:spMk id="44" creationId="{375EAD11-9B44-4D7C-903A-E34841ED38A6}"/>
          </ac:spMkLst>
        </pc:spChg>
        <pc:spChg chg="add mod">
          <ac:chgData name="길 다영" userId="11d3a75bfe554e41" providerId="LiveId" clId="{2EE0D68F-2D80-48DE-9203-5E6B19DE295B}" dt="2021-06-06T15:29:50.039" v="983" actId="1076"/>
          <ac:spMkLst>
            <pc:docMk/>
            <pc:sldMk cId="852585107" sldId="288"/>
            <ac:spMk id="45" creationId="{C703ED04-96EA-4EEF-A126-B76BB643E3C5}"/>
          </ac:spMkLst>
        </pc:spChg>
        <pc:spChg chg="add mod">
          <ac:chgData name="길 다영" userId="11d3a75bfe554e41" providerId="LiveId" clId="{2EE0D68F-2D80-48DE-9203-5E6B19DE295B}" dt="2021-06-06T15:29:50.039" v="983" actId="1076"/>
          <ac:spMkLst>
            <pc:docMk/>
            <pc:sldMk cId="852585107" sldId="288"/>
            <ac:spMk id="46" creationId="{81639999-9203-4292-B085-6025A223B961}"/>
          </ac:spMkLst>
        </pc:spChg>
        <pc:spChg chg="add mod">
          <ac:chgData name="길 다영" userId="11d3a75bfe554e41" providerId="LiveId" clId="{2EE0D68F-2D80-48DE-9203-5E6B19DE295B}" dt="2021-06-06T15:29:59.293" v="1001" actId="20577"/>
          <ac:spMkLst>
            <pc:docMk/>
            <pc:sldMk cId="852585107" sldId="288"/>
            <ac:spMk id="47" creationId="{B6BB69E0-067A-45E0-91A4-A4200D0F4541}"/>
          </ac:spMkLst>
        </pc:spChg>
        <pc:picChg chg="add mod">
          <ac:chgData name="길 다영" userId="11d3a75bfe554e41" providerId="LiveId" clId="{2EE0D68F-2D80-48DE-9203-5E6B19DE295B}" dt="2021-06-06T15:26:24.087" v="941" actId="1036"/>
          <ac:picMkLst>
            <pc:docMk/>
            <pc:sldMk cId="852585107" sldId="288"/>
            <ac:picMk id="37" creationId="{4769A39E-103F-4E58-9212-AEB88C4EBB84}"/>
          </ac:picMkLst>
        </pc:picChg>
        <pc:picChg chg="add del mod">
          <ac:chgData name="길 다영" userId="11d3a75bfe554e41" providerId="LiveId" clId="{2EE0D68F-2D80-48DE-9203-5E6B19DE295B}" dt="2021-06-06T15:24:09.240" v="886" actId="478"/>
          <ac:picMkLst>
            <pc:docMk/>
            <pc:sldMk cId="852585107" sldId="288"/>
            <ac:picMk id="1026" creationId="{9A6BB147-0304-49B8-93D1-34874DFF6404}"/>
          </ac:picMkLst>
        </pc:picChg>
        <pc:picChg chg="add del mod">
          <ac:chgData name="길 다영" userId="11d3a75bfe554e41" providerId="LiveId" clId="{2EE0D68F-2D80-48DE-9203-5E6B19DE295B}" dt="2021-06-06T15:24:11.128" v="889" actId="478"/>
          <ac:picMkLst>
            <pc:docMk/>
            <pc:sldMk cId="852585107" sldId="288"/>
            <ac:picMk id="1028" creationId="{9D3652E9-3412-4EA5-90FF-2B1249DE8FD3}"/>
          </ac:picMkLst>
        </pc:picChg>
        <pc:cxnChg chg="mod">
          <ac:chgData name="길 다영" userId="11d3a75bfe554e41" providerId="LiveId" clId="{2EE0D68F-2D80-48DE-9203-5E6B19DE295B}" dt="2021-06-06T15:21:21.780" v="856" actId="1076"/>
          <ac:cxnSpMkLst>
            <pc:docMk/>
            <pc:sldMk cId="852585107" sldId="288"/>
            <ac:cxnSpMk id="15" creationId="{00000000-0000-0000-0000-000000000000}"/>
          </ac:cxnSpMkLst>
        </pc:cxnChg>
        <pc:cxnChg chg="mod">
          <ac:chgData name="길 다영" userId="11d3a75bfe554e41" providerId="LiveId" clId="{2EE0D68F-2D80-48DE-9203-5E6B19DE295B}" dt="2021-06-06T15:10:21.673" v="591" actId="14100"/>
          <ac:cxnSpMkLst>
            <pc:docMk/>
            <pc:sldMk cId="852585107" sldId="288"/>
            <ac:cxnSpMk id="17" creationId="{00000000-0000-0000-0000-000000000000}"/>
          </ac:cxnSpMkLst>
        </pc:cxnChg>
      </pc:sldChg>
      <pc:sldChg chg="del">
        <pc:chgData name="길 다영" userId="11d3a75bfe554e41" providerId="LiveId" clId="{2EE0D68F-2D80-48DE-9203-5E6B19DE295B}" dt="2021-06-06T18:14:16.938" v="5415" actId="47"/>
        <pc:sldMkLst>
          <pc:docMk/>
          <pc:sldMk cId="345455843" sldId="289"/>
        </pc:sldMkLst>
      </pc:sldChg>
      <pc:sldChg chg="del">
        <pc:chgData name="길 다영" userId="11d3a75bfe554e41" providerId="LiveId" clId="{2EE0D68F-2D80-48DE-9203-5E6B19DE295B}" dt="2021-06-06T18:14:16.446" v="5414" actId="47"/>
        <pc:sldMkLst>
          <pc:docMk/>
          <pc:sldMk cId="2454186968" sldId="290"/>
        </pc:sldMkLst>
      </pc:sldChg>
      <pc:sldChg chg="del">
        <pc:chgData name="길 다영" userId="11d3a75bfe554e41" providerId="LiveId" clId="{2EE0D68F-2D80-48DE-9203-5E6B19DE295B}" dt="2021-06-06T18:14:17.275" v="5416" actId="47"/>
        <pc:sldMkLst>
          <pc:docMk/>
          <pc:sldMk cId="346169770" sldId="291"/>
        </pc:sldMkLst>
      </pc:sldChg>
      <pc:sldChg chg="modSp del mod">
        <pc:chgData name="길 다영" userId="11d3a75bfe554e41" providerId="LiveId" clId="{2EE0D68F-2D80-48DE-9203-5E6B19DE295B}" dt="2021-06-06T18:14:41.191" v="5437" actId="47"/>
        <pc:sldMkLst>
          <pc:docMk/>
          <pc:sldMk cId="1405681256" sldId="292"/>
        </pc:sldMkLst>
        <pc:spChg chg="mod">
          <ac:chgData name="길 다영" userId="11d3a75bfe554e41" providerId="LiveId" clId="{2EE0D68F-2D80-48DE-9203-5E6B19DE295B}" dt="2021-06-06T17:29:50.858" v="4155" actId="207"/>
          <ac:spMkLst>
            <pc:docMk/>
            <pc:sldMk cId="1405681256" sldId="292"/>
            <ac:spMk id="27" creationId="{00000000-0000-0000-0000-000000000000}"/>
          </ac:spMkLst>
        </pc:spChg>
      </pc:sldChg>
      <pc:sldChg chg="del">
        <pc:chgData name="길 다영" userId="11d3a75bfe554e41" providerId="LiveId" clId="{2EE0D68F-2D80-48DE-9203-5E6B19DE295B}" dt="2021-06-06T18:14:44.690" v="5439" actId="47"/>
        <pc:sldMkLst>
          <pc:docMk/>
          <pc:sldMk cId="1866215808" sldId="294"/>
        </pc:sldMkLst>
      </pc:sldChg>
      <pc:sldChg chg="del">
        <pc:chgData name="길 다영" userId="11d3a75bfe554e41" providerId="LiveId" clId="{2EE0D68F-2D80-48DE-9203-5E6B19DE295B}" dt="2021-06-06T18:14:46.741" v="5440" actId="47"/>
        <pc:sldMkLst>
          <pc:docMk/>
          <pc:sldMk cId="2681623969" sldId="295"/>
        </pc:sldMkLst>
      </pc:sldChg>
      <pc:sldChg chg="del">
        <pc:chgData name="길 다영" userId="11d3a75bfe554e41" providerId="LiveId" clId="{2EE0D68F-2D80-48DE-9203-5E6B19DE295B}" dt="2021-06-06T18:14:47.508" v="5441" actId="47"/>
        <pc:sldMkLst>
          <pc:docMk/>
          <pc:sldMk cId="2099564030" sldId="296"/>
        </pc:sldMkLst>
      </pc:sldChg>
      <pc:sldChg chg="del">
        <pc:chgData name="길 다영" userId="11d3a75bfe554e41" providerId="LiveId" clId="{2EE0D68F-2D80-48DE-9203-5E6B19DE295B}" dt="2021-06-06T18:14:41.799" v="5438" actId="47"/>
        <pc:sldMkLst>
          <pc:docMk/>
          <pc:sldMk cId="3493880985" sldId="297"/>
        </pc:sldMkLst>
      </pc:sldChg>
      <pc:sldChg chg="del">
        <pc:chgData name="길 다영" userId="11d3a75bfe554e41" providerId="LiveId" clId="{2EE0D68F-2D80-48DE-9203-5E6B19DE295B}" dt="2021-06-06T18:14:48.795" v="5443" actId="47"/>
        <pc:sldMkLst>
          <pc:docMk/>
          <pc:sldMk cId="2655739297" sldId="299"/>
        </pc:sldMkLst>
      </pc:sldChg>
      <pc:sldChg chg="del">
        <pc:chgData name="길 다영" userId="11d3a75bfe554e41" providerId="LiveId" clId="{2EE0D68F-2D80-48DE-9203-5E6B19DE295B}" dt="2021-06-06T18:14:49.904" v="5445" actId="47"/>
        <pc:sldMkLst>
          <pc:docMk/>
          <pc:sldMk cId="1579103176" sldId="300"/>
        </pc:sldMkLst>
      </pc:sldChg>
      <pc:sldChg chg="del">
        <pc:chgData name="길 다영" userId="11d3a75bfe554e41" providerId="LiveId" clId="{2EE0D68F-2D80-48DE-9203-5E6B19DE295B}" dt="2021-06-06T18:14:50.443" v="5446" actId="47"/>
        <pc:sldMkLst>
          <pc:docMk/>
          <pc:sldMk cId="1313125950" sldId="301"/>
        </pc:sldMkLst>
      </pc:sldChg>
      <pc:sldChg chg="addSp delSp modSp mod">
        <pc:chgData name="길 다영" userId="11d3a75bfe554e41" providerId="LiveId" clId="{2EE0D68F-2D80-48DE-9203-5E6B19DE295B}" dt="2021-06-06T18:35:16.136" v="5933" actId="14100"/>
        <pc:sldMkLst>
          <pc:docMk/>
          <pc:sldMk cId="863398130" sldId="302"/>
        </pc:sldMkLst>
        <pc:spChg chg="del">
          <ac:chgData name="길 다영" userId="11d3a75bfe554e41" providerId="LiveId" clId="{2EE0D68F-2D80-48DE-9203-5E6B19DE295B}" dt="2021-06-06T18:34:54.982" v="5925" actId="478"/>
          <ac:spMkLst>
            <pc:docMk/>
            <pc:sldMk cId="863398130" sldId="302"/>
            <ac:spMk id="4" creationId="{00000000-0000-0000-0000-000000000000}"/>
          </ac:spMkLst>
        </pc:spChg>
        <pc:spChg chg="del mod">
          <ac:chgData name="길 다영" userId="11d3a75bfe554e41" providerId="LiveId" clId="{2EE0D68F-2D80-48DE-9203-5E6B19DE295B}" dt="2021-06-06T18:33:57.231" v="5887" actId="478"/>
          <ac:spMkLst>
            <pc:docMk/>
            <pc:sldMk cId="863398130" sldId="302"/>
            <ac:spMk id="5" creationId="{00000000-0000-0000-0000-000000000000}"/>
          </ac:spMkLst>
        </pc:spChg>
        <pc:spChg chg="add mod">
          <ac:chgData name="길 다영" userId="11d3a75bfe554e41" providerId="LiveId" clId="{2EE0D68F-2D80-48DE-9203-5E6B19DE295B}" dt="2021-06-06T18:35:01.831" v="5927" actId="113"/>
          <ac:spMkLst>
            <pc:docMk/>
            <pc:sldMk cId="863398130" sldId="302"/>
            <ac:spMk id="6" creationId="{801ACE78-7CA0-49C0-BAF3-3F7E0B9B705C}"/>
          </ac:spMkLst>
        </pc:spChg>
        <pc:spChg chg="del">
          <ac:chgData name="길 다영" userId="11d3a75bfe554e41" providerId="LiveId" clId="{2EE0D68F-2D80-48DE-9203-5E6B19DE295B}" dt="2021-06-06T18:34:29.745" v="5902" actId="478"/>
          <ac:spMkLst>
            <pc:docMk/>
            <pc:sldMk cId="863398130" sldId="302"/>
            <ac:spMk id="7" creationId="{00000000-0000-0000-0000-000000000000}"/>
          </ac:spMkLst>
        </pc:spChg>
        <pc:spChg chg="del mod">
          <ac:chgData name="길 다영" userId="11d3a75bfe554e41" providerId="LiveId" clId="{2EE0D68F-2D80-48DE-9203-5E6B19DE295B}" dt="2021-06-06T18:33:42.228" v="5869" actId="478"/>
          <ac:spMkLst>
            <pc:docMk/>
            <pc:sldMk cId="863398130" sldId="302"/>
            <ac:spMk id="8" creationId="{00000000-0000-0000-0000-000000000000}"/>
          </ac:spMkLst>
        </pc:spChg>
        <pc:spChg chg="add mod">
          <ac:chgData name="길 다영" userId="11d3a75bfe554e41" providerId="LiveId" clId="{2EE0D68F-2D80-48DE-9203-5E6B19DE295B}" dt="2021-06-06T18:35:01.831" v="5927" actId="113"/>
          <ac:spMkLst>
            <pc:docMk/>
            <pc:sldMk cId="863398130" sldId="302"/>
            <ac:spMk id="9" creationId="{A7A029A2-D74B-4326-BF69-C057736F6A43}"/>
          </ac:spMkLst>
        </pc:spChg>
        <pc:spChg chg="add mod">
          <ac:chgData name="길 다영" userId="11d3a75bfe554e41" providerId="LiveId" clId="{2EE0D68F-2D80-48DE-9203-5E6B19DE295B}" dt="2021-06-06T18:35:16.136" v="5933" actId="14100"/>
          <ac:spMkLst>
            <pc:docMk/>
            <pc:sldMk cId="863398130" sldId="302"/>
            <ac:spMk id="10" creationId="{138B5D1C-EAFB-4099-8111-313929A7B887}"/>
          </ac:spMkLst>
        </pc:spChg>
      </pc:sldChg>
      <pc:sldChg chg="del">
        <pc:chgData name="길 다영" userId="11d3a75bfe554e41" providerId="LiveId" clId="{2EE0D68F-2D80-48DE-9203-5E6B19DE295B}" dt="2021-06-06T18:14:49.370" v="5444" actId="47"/>
        <pc:sldMkLst>
          <pc:docMk/>
          <pc:sldMk cId="1382979747" sldId="303"/>
        </pc:sldMkLst>
      </pc:sldChg>
      <pc:sldChg chg="addSp delSp modSp add mod">
        <pc:chgData name="길 다영" userId="11d3a75bfe554e41" providerId="LiveId" clId="{2EE0D68F-2D80-48DE-9203-5E6B19DE295B}" dt="2021-06-07T03:53:36.029" v="6008"/>
        <pc:sldMkLst>
          <pc:docMk/>
          <pc:sldMk cId="3728496300" sldId="304"/>
        </pc:sldMkLst>
        <pc:spChg chg="del mod">
          <ac:chgData name="길 다영" userId="11d3a75bfe554e41" providerId="LiveId" clId="{2EE0D68F-2D80-48DE-9203-5E6B19DE295B}" dt="2021-06-06T15:02:01.699" v="524" actId="478"/>
          <ac:spMkLst>
            <pc:docMk/>
            <pc:sldMk cId="3728496300" sldId="304"/>
            <ac:spMk id="4" creationId="{00000000-0000-0000-0000-000000000000}"/>
          </ac:spMkLst>
        </pc:spChg>
        <pc:spChg chg="add mod">
          <ac:chgData name="길 다영" userId="11d3a75bfe554e41" providerId="LiveId" clId="{2EE0D68F-2D80-48DE-9203-5E6B19DE295B}" dt="2021-06-06T15:18:36.804" v="842" actId="1076"/>
          <ac:spMkLst>
            <pc:docMk/>
            <pc:sldMk cId="3728496300" sldId="304"/>
            <ac:spMk id="8" creationId="{E4D8E547-9FA6-48F5-B1DC-2E533036B1F8}"/>
          </ac:spMkLst>
        </pc:spChg>
        <pc:spChg chg="del mod">
          <ac:chgData name="길 다영" userId="11d3a75bfe554e41" providerId="LiveId" clId="{2EE0D68F-2D80-48DE-9203-5E6B19DE295B}" dt="2021-06-06T15:02:01.699" v="524" actId="478"/>
          <ac:spMkLst>
            <pc:docMk/>
            <pc:sldMk cId="3728496300" sldId="304"/>
            <ac:spMk id="9" creationId="{00000000-0000-0000-0000-000000000000}"/>
          </ac:spMkLst>
        </pc:spChg>
        <pc:spChg chg="add mod">
          <ac:chgData name="길 다영" userId="11d3a75bfe554e41" providerId="LiveId" clId="{2EE0D68F-2D80-48DE-9203-5E6B19DE295B}" dt="2021-06-06T15:18:36.804" v="842" actId="1076"/>
          <ac:spMkLst>
            <pc:docMk/>
            <pc:sldMk cId="3728496300" sldId="304"/>
            <ac:spMk id="10" creationId="{12F44A35-78F6-4512-96A2-92E7BF63FEA7}"/>
          </ac:spMkLst>
        </pc:spChg>
        <pc:spChg chg="add mod">
          <ac:chgData name="길 다영" userId="11d3a75bfe554e41" providerId="LiveId" clId="{2EE0D68F-2D80-48DE-9203-5E6B19DE295B}" dt="2021-06-06T15:30:02.853" v="1002" actId="20577"/>
          <ac:spMkLst>
            <pc:docMk/>
            <pc:sldMk cId="3728496300" sldId="304"/>
            <ac:spMk id="12" creationId="{9F595329-6719-42A3-B080-ECFCE2C817A5}"/>
          </ac:spMkLst>
        </pc:spChg>
        <pc:spChg chg="add mod">
          <ac:chgData name="길 다영" userId="11d3a75bfe554e41" providerId="LiveId" clId="{2EE0D68F-2D80-48DE-9203-5E6B19DE295B}" dt="2021-06-06T15:02:58.131" v="536"/>
          <ac:spMkLst>
            <pc:docMk/>
            <pc:sldMk cId="3728496300" sldId="304"/>
            <ac:spMk id="13" creationId="{AAED3C88-1484-4190-AE08-176956068F8B}"/>
          </ac:spMkLst>
        </pc:spChg>
        <pc:spChg chg="del mod">
          <ac:chgData name="길 다영" userId="11d3a75bfe554e41" providerId="LiveId" clId="{2EE0D68F-2D80-48DE-9203-5E6B19DE295B}" dt="2021-06-06T15:02:01.699" v="524" actId="478"/>
          <ac:spMkLst>
            <pc:docMk/>
            <pc:sldMk cId="3728496300" sldId="304"/>
            <ac:spMk id="14" creationId="{00000000-0000-0000-0000-000000000000}"/>
          </ac:spMkLst>
        </pc:spChg>
        <pc:spChg chg="mod">
          <ac:chgData name="길 다영" userId="11d3a75bfe554e41" providerId="LiveId" clId="{2EE0D68F-2D80-48DE-9203-5E6B19DE295B}" dt="2021-06-07T03:53:36.029" v="6008"/>
          <ac:spMkLst>
            <pc:docMk/>
            <pc:sldMk cId="3728496300" sldId="304"/>
            <ac:spMk id="16" creationId="{00000000-0000-0000-0000-000000000000}"/>
          </ac:spMkLst>
        </pc:spChg>
        <pc:spChg chg="del">
          <ac:chgData name="길 다영" userId="11d3a75bfe554e41" providerId="LiveId" clId="{2EE0D68F-2D80-48DE-9203-5E6B19DE295B}" dt="2021-06-06T15:02:53.919" v="535" actId="478"/>
          <ac:spMkLst>
            <pc:docMk/>
            <pc:sldMk cId="3728496300" sldId="304"/>
            <ac:spMk id="17" creationId="{00000000-0000-0000-0000-000000000000}"/>
          </ac:spMkLst>
        </pc:spChg>
        <pc:cxnChg chg="del mod">
          <ac:chgData name="길 다영" userId="11d3a75bfe554e41" providerId="LiveId" clId="{2EE0D68F-2D80-48DE-9203-5E6B19DE295B}" dt="2021-06-06T15:02:01.699" v="524" actId="478"/>
          <ac:cxnSpMkLst>
            <pc:docMk/>
            <pc:sldMk cId="3728496300" sldId="304"/>
            <ac:cxnSpMk id="7" creationId="{00000000-0000-0000-0000-000000000000}"/>
          </ac:cxnSpMkLst>
        </pc:cxnChg>
        <pc:cxnChg chg="add mod">
          <ac:chgData name="길 다영" userId="11d3a75bfe554e41" providerId="LiveId" clId="{2EE0D68F-2D80-48DE-9203-5E6B19DE295B}" dt="2021-06-06T15:18:36.804" v="842" actId="1076"/>
          <ac:cxnSpMkLst>
            <pc:docMk/>
            <pc:sldMk cId="3728496300" sldId="304"/>
            <ac:cxnSpMk id="11" creationId="{2DDE31D2-5E54-43E3-ACD0-1488C3CCDCBF}"/>
          </ac:cxnSpMkLst>
        </pc:cxnChg>
      </pc:sldChg>
      <pc:sldChg chg="addSp delSp modSp add del mod ord">
        <pc:chgData name="길 다영" userId="11d3a75bfe554e41" providerId="LiveId" clId="{2EE0D68F-2D80-48DE-9203-5E6B19DE295B}" dt="2021-06-06T15:40:04.444" v="1531" actId="47"/>
        <pc:sldMkLst>
          <pc:docMk/>
          <pc:sldMk cId="48726576" sldId="305"/>
        </pc:sldMkLst>
        <pc:spChg chg="add del mod">
          <ac:chgData name="길 다영" userId="11d3a75bfe554e41" providerId="LiveId" clId="{2EE0D68F-2D80-48DE-9203-5E6B19DE295B}" dt="2021-06-06T15:19:00.670" v="843" actId="478"/>
          <ac:spMkLst>
            <pc:docMk/>
            <pc:sldMk cId="48726576" sldId="305"/>
            <ac:spMk id="5" creationId="{5BE9276C-1995-4770-A3E2-A7B08FEDE3EB}"/>
          </ac:spMkLst>
        </pc:spChg>
        <pc:spChg chg="add del mod">
          <ac:chgData name="길 다영" userId="11d3a75bfe554e41" providerId="LiveId" clId="{2EE0D68F-2D80-48DE-9203-5E6B19DE295B}" dt="2021-06-06T15:19:00.670" v="843" actId="478"/>
          <ac:spMkLst>
            <pc:docMk/>
            <pc:sldMk cId="48726576" sldId="305"/>
            <ac:spMk id="7" creationId="{BD936D8A-0707-4E8C-9528-57EF34574DD4}"/>
          </ac:spMkLst>
        </pc:spChg>
        <pc:spChg chg="add del mod">
          <ac:chgData name="길 다영" userId="11d3a75bfe554e41" providerId="LiveId" clId="{2EE0D68F-2D80-48DE-9203-5E6B19DE295B}" dt="2021-06-06T15:19:00.670" v="843" actId="478"/>
          <ac:spMkLst>
            <pc:docMk/>
            <pc:sldMk cId="48726576" sldId="305"/>
            <ac:spMk id="9" creationId="{6326CFAC-DD06-41B1-8542-C728C29DFBC1}"/>
          </ac:spMkLst>
        </pc:spChg>
        <pc:spChg chg="add mod">
          <ac:chgData name="길 다영" userId="11d3a75bfe554e41" providerId="LiveId" clId="{2EE0D68F-2D80-48DE-9203-5E6B19DE295B}" dt="2021-06-06T14:56:49.165" v="219" actId="207"/>
          <ac:spMkLst>
            <pc:docMk/>
            <pc:sldMk cId="48726576" sldId="305"/>
            <ac:spMk id="10" creationId="{0583F693-191B-4BFE-BEF3-BF87739F1302}"/>
          </ac:spMkLst>
        </pc:spChg>
        <pc:spChg chg="add mod">
          <ac:chgData name="길 다영" userId="11d3a75bfe554e41" providerId="LiveId" clId="{2EE0D68F-2D80-48DE-9203-5E6B19DE295B}" dt="2021-06-06T15:03:04.655" v="537" actId="1076"/>
          <ac:spMkLst>
            <pc:docMk/>
            <pc:sldMk cId="48726576" sldId="305"/>
            <ac:spMk id="11" creationId="{A1FD2F17-218F-43E3-AEA7-7A42158E6DE9}"/>
          </ac:spMkLst>
        </pc:spChg>
        <pc:spChg chg="add mod">
          <ac:chgData name="길 다영" userId="11d3a75bfe554e41" providerId="LiveId" clId="{2EE0D68F-2D80-48DE-9203-5E6B19DE295B}" dt="2021-06-06T15:19:04.936" v="845" actId="207"/>
          <ac:spMkLst>
            <pc:docMk/>
            <pc:sldMk cId="48726576" sldId="305"/>
            <ac:spMk id="14" creationId="{7026F244-E05F-48CF-B984-0948F754BF07}"/>
          </ac:spMkLst>
        </pc:spChg>
        <pc:spChg chg="add mod">
          <ac:chgData name="길 다영" userId="11d3a75bfe554e41" providerId="LiveId" clId="{2EE0D68F-2D80-48DE-9203-5E6B19DE295B}" dt="2021-06-06T15:19:04.936" v="845" actId="207"/>
          <ac:spMkLst>
            <pc:docMk/>
            <pc:sldMk cId="48726576" sldId="305"/>
            <ac:spMk id="15" creationId="{83B9FE89-159C-4C7C-B372-35823D6843B2}"/>
          </ac:spMkLst>
        </pc:spChg>
        <pc:spChg chg="add mod">
          <ac:chgData name="길 다영" userId="11d3a75bfe554e41" providerId="LiveId" clId="{2EE0D68F-2D80-48DE-9203-5E6B19DE295B}" dt="2021-06-06T15:19:04.936" v="845" actId="207"/>
          <ac:spMkLst>
            <pc:docMk/>
            <pc:sldMk cId="48726576" sldId="305"/>
            <ac:spMk id="17" creationId="{A15CA551-5196-4ABA-AB6F-E46EA0FE4C74}"/>
          </ac:spMkLst>
        </pc:spChg>
        <pc:grpChg chg="del">
          <ac:chgData name="길 다영" userId="11d3a75bfe554e41" providerId="LiveId" clId="{2EE0D68F-2D80-48DE-9203-5E6B19DE295B}" dt="2021-06-06T14:56:28.192" v="215" actId="478"/>
          <ac:grpSpMkLst>
            <pc:docMk/>
            <pc:sldMk cId="48726576" sldId="305"/>
            <ac:grpSpMk id="2" creationId="{00000000-0000-0000-0000-000000000000}"/>
          </ac:grpSpMkLst>
        </pc:grpChg>
        <pc:cxnChg chg="add del mod">
          <ac:chgData name="길 다영" userId="11d3a75bfe554e41" providerId="LiveId" clId="{2EE0D68F-2D80-48DE-9203-5E6B19DE295B}" dt="2021-06-06T15:19:00.670" v="843" actId="478"/>
          <ac:cxnSpMkLst>
            <pc:docMk/>
            <pc:sldMk cId="48726576" sldId="305"/>
            <ac:cxnSpMk id="8" creationId="{4296EB04-032A-433A-AB24-71940CCA5F4F}"/>
          </ac:cxnSpMkLst>
        </pc:cxnChg>
        <pc:cxnChg chg="add mod">
          <ac:chgData name="길 다영" userId="11d3a75bfe554e41" providerId="LiveId" clId="{2EE0D68F-2D80-48DE-9203-5E6B19DE295B}" dt="2021-06-06T15:19:10.927" v="846" actId="208"/>
          <ac:cxnSpMkLst>
            <pc:docMk/>
            <pc:sldMk cId="48726576" sldId="305"/>
            <ac:cxnSpMk id="16" creationId="{9D9DAA95-6C41-4572-A2F2-DB355BED7A13}"/>
          </ac:cxnSpMkLst>
        </pc:cxnChg>
      </pc:sldChg>
      <pc:sldChg chg="add del setBg">
        <pc:chgData name="길 다영" userId="11d3a75bfe554e41" providerId="LiveId" clId="{2EE0D68F-2D80-48DE-9203-5E6B19DE295B}" dt="2021-06-06T14:56:10.155" v="212" actId="2696"/>
        <pc:sldMkLst>
          <pc:docMk/>
          <pc:sldMk cId="660872066" sldId="305"/>
        </pc:sldMkLst>
      </pc:sldChg>
      <pc:sldChg chg="add del setBg">
        <pc:chgData name="길 다영" userId="11d3a75bfe554e41" providerId="LiveId" clId="{2EE0D68F-2D80-48DE-9203-5E6B19DE295B}" dt="2021-06-06T14:56:05.158" v="210" actId="2696"/>
        <pc:sldMkLst>
          <pc:docMk/>
          <pc:sldMk cId="3515721554" sldId="305"/>
        </pc:sldMkLst>
      </pc:sldChg>
      <pc:sldChg chg="addSp delSp modSp add mod ord">
        <pc:chgData name="길 다영" userId="11d3a75bfe554e41" providerId="LiveId" clId="{2EE0D68F-2D80-48DE-9203-5E6B19DE295B}" dt="2021-06-06T15:46:49.073" v="1624" actId="115"/>
        <pc:sldMkLst>
          <pc:docMk/>
          <pc:sldMk cId="3983655235" sldId="306"/>
        </pc:sldMkLst>
        <pc:spChg chg="del mod">
          <ac:chgData name="길 다영" userId="11d3a75bfe554e41" providerId="LiveId" clId="{2EE0D68F-2D80-48DE-9203-5E6B19DE295B}" dt="2021-06-06T15:46:44.172" v="1621" actId="478"/>
          <ac:spMkLst>
            <pc:docMk/>
            <pc:sldMk cId="3983655235" sldId="306"/>
            <ac:spMk id="18" creationId="{00000000-0000-0000-0000-000000000000}"/>
          </ac:spMkLst>
        </pc:spChg>
        <pc:spChg chg="del">
          <ac:chgData name="길 다영" userId="11d3a75bfe554e41" providerId="LiveId" clId="{2EE0D68F-2D80-48DE-9203-5E6B19DE295B}" dt="2021-06-06T15:46:41.760" v="1620" actId="478"/>
          <ac:spMkLst>
            <pc:docMk/>
            <pc:sldMk cId="3983655235" sldId="306"/>
            <ac:spMk id="19" creationId="{00000000-0000-0000-0000-000000000000}"/>
          </ac:spMkLst>
        </pc:spChg>
        <pc:spChg chg="del">
          <ac:chgData name="길 다영" userId="11d3a75bfe554e41" providerId="LiveId" clId="{2EE0D68F-2D80-48DE-9203-5E6B19DE295B}" dt="2021-06-06T15:46:41.760" v="1620" actId="478"/>
          <ac:spMkLst>
            <pc:docMk/>
            <pc:sldMk cId="3983655235" sldId="306"/>
            <ac:spMk id="20" creationId="{00000000-0000-0000-0000-000000000000}"/>
          </ac:spMkLst>
        </pc:spChg>
        <pc:spChg chg="add mod">
          <ac:chgData name="길 다영" userId="11d3a75bfe554e41" providerId="LiveId" clId="{2EE0D68F-2D80-48DE-9203-5E6B19DE295B}" dt="2021-06-06T15:46:49.073" v="1624" actId="115"/>
          <ac:spMkLst>
            <pc:docMk/>
            <pc:sldMk cId="3983655235" sldId="306"/>
            <ac:spMk id="22" creationId="{1A943795-EA1F-4099-9B76-52E3910D1126}"/>
          </ac:spMkLst>
        </pc:spChg>
        <pc:spChg chg="add mod">
          <ac:chgData name="길 다영" userId="11d3a75bfe554e41" providerId="LiveId" clId="{2EE0D68F-2D80-48DE-9203-5E6B19DE295B}" dt="2021-06-06T15:46:44.498" v="1622"/>
          <ac:spMkLst>
            <pc:docMk/>
            <pc:sldMk cId="3983655235" sldId="306"/>
            <ac:spMk id="24" creationId="{97E26223-BC77-4936-B677-7CF1AE246F70}"/>
          </ac:spMkLst>
        </pc:spChg>
        <pc:spChg chg="del">
          <ac:chgData name="길 다영" userId="11d3a75bfe554e41" providerId="LiveId" clId="{2EE0D68F-2D80-48DE-9203-5E6B19DE295B}" dt="2021-06-06T15:46:41.760" v="1620" actId="478"/>
          <ac:spMkLst>
            <pc:docMk/>
            <pc:sldMk cId="3983655235" sldId="306"/>
            <ac:spMk id="25" creationId="{C80F9F26-80F7-4DA4-8FE6-572A1BDEB3D2}"/>
          </ac:spMkLst>
        </pc:spChg>
        <pc:spChg chg="add mod">
          <ac:chgData name="길 다영" userId="11d3a75bfe554e41" providerId="LiveId" clId="{2EE0D68F-2D80-48DE-9203-5E6B19DE295B}" dt="2021-06-06T15:46:44.498" v="1622"/>
          <ac:spMkLst>
            <pc:docMk/>
            <pc:sldMk cId="3983655235" sldId="306"/>
            <ac:spMk id="26" creationId="{C1EDBCB6-0482-4C21-9570-8F8480FECBD3}"/>
          </ac:spMkLst>
        </pc:spChg>
        <pc:spChg chg="add mod">
          <ac:chgData name="길 다영" userId="11d3a75bfe554e41" providerId="LiveId" clId="{2EE0D68F-2D80-48DE-9203-5E6B19DE295B}" dt="2021-06-06T15:46:46.882" v="1623" actId="115"/>
          <ac:spMkLst>
            <pc:docMk/>
            <pc:sldMk cId="3983655235" sldId="306"/>
            <ac:spMk id="30" creationId="{8524FBEB-09CA-42F4-956F-AF1C8F92DA59}"/>
          </ac:spMkLst>
        </pc:spChg>
      </pc:sldChg>
      <pc:sldChg chg="addSp delSp modSp add del mod delAnim">
        <pc:chgData name="길 다영" userId="11d3a75bfe554e41" providerId="LiveId" clId="{2EE0D68F-2D80-48DE-9203-5E6B19DE295B}" dt="2021-06-06T15:45:45.490" v="1607" actId="47"/>
        <pc:sldMkLst>
          <pc:docMk/>
          <pc:sldMk cId="1068279559" sldId="307"/>
        </pc:sldMkLst>
        <pc:spChg chg="add mod">
          <ac:chgData name="길 다영" userId="11d3a75bfe554e41" providerId="LiveId" clId="{2EE0D68F-2D80-48DE-9203-5E6B19DE295B}" dt="2021-06-06T15:39:43.483" v="1529" actId="14100"/>
          <ac:spMkLst>
            <pc:docMk/>
            <pc:sldMk cId="1068279559" sldId="307"/>
            <ac:spMk id="5" creationId="{1A94E3F5-F084-40AA-A9A9-32BBBD452E00}"/>
          </ac:spMkLst>
        </pc:spChg>
        <pc:spChg chg="del mod">
          <ac:chgData name="길 다영" userId="11d3a75bfe554e41" providerId="LiveId" clId="{2EE0D68F-2D80-48DE-9203-5E6B19DE295B}" dt="2021-06-06T15:35:37.306" v="1326" actId="478"/>
          <ac:spMkLst>
            <pc:docMk/>
            <pc:sldMk cId="1068279559" sldId="307"/>
            <ac:spMk id="7" creationId="{00000000-0000-0000-0000-000000000000}"/>
          </ac:spMkLst>
        </pc:spChg>
        <pc:spChg chg="mod">
          <ac:chgData name="길 다영" userId="11d3a75bfe554e41" providerId="LiveId" clId="{2EE0D68F-2D80-48DE-9203-5E6B19DE295B}" dt="2021-06-06T15:29:08.441" v="962" actId="115"/>
          <ac:spMkLst>
            <pc:docMk/>
            <pc:sldMk cId="1068279559" sldId="307"/>
            <ac:spMk id="19" creationId="{00000000-0000-0000-0000-000000000000}"/>
          </ac:spMkLst>
        </pc:spChg>
        <pc:spChg chg="mod">
          <ac:chgData name="길 다영" userId="11d3a75bfe554e41" providerId="LiveId" clId="{2EE0D68F-2D80-48DE-9203-5E6B19DE295B}" dt="2021-06-06T15:29:10.554" v="963" actId="115"/>
          <ac:spMkLst>
            <pc:docMk/>
            <pc:sldMk cId="1068279559" sldId="307"/>
            <ac:spMk id="20" creationId="{00000000-0000-0000-0000-000000000000}"/>
          </ac:spMkLst>
        </pc:spChg>
        <pc:spChg chg="add mod">
          <ac:chgData name="길 다영" userId="11d3a75bfe554e41" providerId="LiveId" clId="{2EE0D68F-2D80-48DE-9203-5E6B19DE295B}" dt="2021-06-06T15:40:42.369" v="1541" actId="1038"/>
          <ac:spMkLst>
            <pc:docMk/>
            <pc:sldMk cId="1068279559" sldId="307"/>
            <ac:spMk id="22" creationId="{7DE8002A-075E-4F3F-8B5B-8D211E262F5A}"/>
          </ac:spMkLst>
        </pc:spChg>
        <pc:spChg chg="add mod">
          <ac:chgData name="길 다영" userId="11d3a75bfe554e41" providerId="LiveId" clId="{2EE0D68F-2D80-48DE-9203-5E6B19DE295B}" dt="2021-06-06T15:40:34.418" v="1539" actId="14100"/>
          <ac:spMkLst>
            <pc:docMk/>
            <pc:sldMk cId="1068279559" sldId="307"/>
            <ac:spMk id="24" creationId="{08752471-EA10-4C63-8A32-18F4BCCD1CE6}"/>
          </ac:spMkLst>
        </pc:spChg>
        <pc:spChg chg="add mod">
          <ac:chgData name="길 다영" userId="11d3a75bfe554e41" providerId="LiveId" clId="{2EE0D68F-2D80-48DE-9203-5E6B19DE295B}" dt="2021-06-06T15:40:18.800" v="1533" actId="255"/>
          <ac:spMkLst>
            <pc:docMk/>
            <pc:sldMk cId="1068279559" sldId="307"/>
            <ac:spMk id="26" creationId="{A7661896-14DD-4996-8FF6-84111B5ABB8B}"/>
          </ac:spMkLst>
        </pc:spChg>
        <pc:spChg chg="add mod">
          <ac:chgData name="길 다영" userId="11d3a75bfe554e41" providerId="LiveId" clId="{2EE0D68F-2D80-48DE-9203-5E6B19DE295B}" dt="2021-06-06T15:40:42.369" v="1541" actId="1038"/>
          <ac:spMkLst>
            <pc:docMk/>
            <pc:sldMk cId="1068279559" sldId="307"/>
            <ac:spMk id="30" creationId="{5082321E-22BC-4E23-BFA3-25E3340CFBCB}"/>
          </ac:spMkLst>
        </pc:spChg>
        <pc:spChg chg="add mod">
          <ac:chgData name="길 다영" userId="11d3a75bfe554e41" providerId="LiveId" clId="{2EE0D68F-2D80-48DE-9203-5E6B19DE295B}" dt="2021-06-06T15:40:42.369" v="1541" actId="1038"/>
          <ac:spMkLst>
            <pc:docMk/>
            <pc:sldMk cId="1068279559" sldId="307"/>
            <ac:spMk id="31" creationId="{C2734106-6729-4FD2-9984-4921401857AB}"/>
          </ac:spMkLst>
        </pc:spChg>
        <pc:spChg chg="add mod">
          <ac:chgData name="길 다영" userId="11d3a75bfe554e41" providerId="LiveId" clId="{2EE0D68F-2D80-48DE-9203-5E6B19DE295B}" dt="2021-06-06T15:40:42.369" v="1541" actId="1038"/>
          <ac:spMkLst>
            <pc:docMk/>
            <pc:sldMk cId="1068279559" sldId="307"/>
            <ac:spMk id="32" creationId="{4EBC9021-A449-4D7E-A9C1-2B472F95C837}"/>
          </ac:spMkLst>
        </pc:spChg>
        <pc:spChg chg="mod ord">
          <ac:chgData name="길 다영" userId="11d3a75bfe554e41" providerId="LiveId" clId="{2EE0D68F-2D80-48DE-9203-5E6B19DE295B}" dt="2021-06-06T15:40:42.369" v="1541" actId="1038"/>
          <ac:spMkLst>
            <pc:docMk/>
            <pc:sldMk cId="1068279559" sldId="307"/>
            <ac:spMk id="33" creationId="{EB72E4CB-F95C-402D-9303-03C7B36289D3}"/>
          </ac:spMkLst>
        </pc:spChg>
        <pc:spChg chg="add mod">
          <ac:chgData name="길 다영" userId="11d3a75bfe554e41" providerId="LiveId" clId="{2EE0D68F-2D80-48DE-9203-5E6B19DE295B}" dt="2021-06-06T15:37:50.064" v="1456" actId="1076"/>
          <ac:spMkLst>
            <pc:docMk/>
            <pc:sldMk cId="1068279559" sldId="307"/>
            <ac:spMk id="34" creationId="{4B16A46E-1327-4E54-9B4D-0D9ED6A50FDF}"/>
          </ac:spMkLst>
        </pc:spChg>
        <pc:spChg chg="add mod">
          <ac:chgData name="길 다영" userId="11d3a75bfe554e41" providerId="LiveId" clId="{2EE0D68F-2D80-48DE-9203-5E6B19DE295B}" dt="2021-06-06T15:37:50.064" v="1456" actId="1076"/>
          <ac:spMkLst>
            <pc:docMk/>
            <pc:sldMk cId="1068279559" sldId="307"/>
            <ac:spMk id="35" creationId="{DB5BAA07-0BB4-4F13-BAD1-B7C39D6FEBB9}"/>
          </ac:spMkLst>
        </pc:spChg>
        <pc:spChg chg="del">
          <ac:chgData name="길 다영" userId="11d3a75bfe554e41" providerId="LiveId" clId="{2EE0D68F-2D80-48DE-9203-5E6B19DE295B}" dt="2021-06-06T15:33:47.352" v="1240" actId="478"/>
          <ac:spMkLst>
            <pc:docMk/>
            <pc:sldMk cId="1068279559" sldId="307"/>
            <ac:spMk id="36" creationId="{B5A49FF3-E0A1-43FC-801B-61B0F2788A36}"/>
          </ac:spMkLst>
        </pc:spChg>
        <pc:spChg chg="del">
          <ac:chgData name="길 다영" userId="11d3a75bfe554e41" providerId="LiveId" clId="{2EE0D68F-2D80-48DE-9203-5E6B19DE295B}" dt="2021-06-06T15:33:57.667" v="1246" actId="478"/>
          <ac:spMkLst>
            <pc:docMk/>
            <pc:sldMk cId="1068279559" sldId="307"/>
            <ac:spMk id="38" creationId="{EA2DDA5A-FFF3-4FD8-8CD2-F0B8D72B635C}"/>
          </ac:spMkLst>
        </pc:spChg>
        <pc:spChg chg="del">
          <ac:chgData name="길 다영" userId="11d3a75bfe554e41" providerId="LiveId" clId="{2EE0D68F-2D80-48DE-9203-5E6B19DE295B}" dt="2021-06-06T15:33:56.920" v="1245" actId="478"/>
          <ac:spMkLst>
            <pc:docMk/>
            <pc:sldMk cId="1068279559" sldId="307"/>
            <ac:spMk id="39" creationId="{45EBD87B-4B3C-4567-A72B-3B97961AB1BD}"/>
          </ac:spMkLst>
        </pc:spChg>
        <pc:spChg chg="add mod">
          <ac:chgData name="길 다영" userId="11d3a75bfe554e41" providerId="LiveId" clId="{2EE0D68F-2D80-48DE-9203-5E6B19DE295B}" dt="2021-06-06T15:37:56.083" v="1483"/>
          <ac:spMkLst>
            <pc:docMk/>
            <pc:sldMk cId="1068279559" sldId="307"/>
            <ac:spMk id="40" creationId="{7110E7D0-CF9B-4C63-AFD3-09DCCCC054CA}"/>
          </ac:spMkLst>
        </pc:spChg>
        <pc:spChg chg="add del">
          <ac:chgData name="길 다영" userId="11d3a75bfe554e41" providerId="LiveId" clId="{2EE0D68F-2D80-48DE-9203-5E6B19DE295B}" dt="2021-06-06T15:38:35.991" v="1502" actId="22"/>
          <ac:spMkLst>
            <pc:docMk/>
            <pc:sldMk cId="1068279559" sldId="307"/>
            <ac:spMk id="41" creationId="{045B3BD0-DA03-49EF-8A2D-112CCB15E30C}"/>
          </ac:spMkLst>
        </pc:spChg>
        <pc:spChg chg="add del mod">
          <ac:chgData name="길 다영" userId="11d3a75bfe554e41" providerId="LiveId" clId="{2EE0D68F-2D80-48DE-9203-5E6B19DE295B}" dt="2021-06-06T15:39:02.264" v="1514" actId="478"/>
          <ac:spMkLst>
            <pc:docMk/>
            <pc:sldMk cId="1068279559" sldId="307"/>
            <ac:spMk id="42" creationId="{D7E3EFE3-DB89-4409-86E7-D38D740EC249}"/>
          </ac:spMkLst>
        </pc:spChg>
        <pc:spChg chg="add mod">
          <ac:chgData name="길 다영" userId="11d3a75bfe554e41" providerId="LiveId" clId="{2EE0D68F-2D80-48DE-9203-5E6B19DE295B}" dt="2021-06-06T15:39:50.305" v="1530" actId="1076"/>
          <ac:spMkLst>
            <pc:docMk/>
            <pc:sldMk cId="1068279559" sldId="307"/>
            <ac:spMk id="43" creationId="{088896F0-84AC-4E30-9681-2330667FF982}"/>
          </ac:spMkLst>
        </pc:spChg>
        <pc:picChg chg="del">
          <ac:chgData name="길 다영" userId="11d3a75bfe554e41" providerId="LiveId" clId="{2EE0D68F-2D80-48DE-9203-5E6B19DE295B}" dt="2021-06-06T15:33:45.349" v="1239" actId="478"/>
          <ac:picMkLst>
            <pc:docMk/>
            <pc:sldMk cId="1068279559" sldId="307"/>
            <ac:picMk id="37" creationId="{4769A39E-103F-4E58-9212-AEB88C4EBB84}"/>
          </ac:picMkLst>
        </pc:picChg>
      </pc:sldChg>
      <pc:sldChg chg="addSp delSp modSp add mod">
        <pc:chgData name="길 다영" userId="11d3a75bfe554e41" providerId="LiveId" clId="{2EE0D68F-2D80-48DE-9203-5E6B19DE295B}" dt="2021-06-06T17:26:48.400" v="4066" actId="20577"/>
        <pc:sldMkLst>
          <pc:docMk/>
          <pc:sldMk cId="2411071992" sldId="308"/>
        </pc:sldMkLst>
        <pc:spChg chg="del mod">
          <ac:chgData name="길 다영" userId="11d3a75bfe554e41" providerId="LiveId" clId="{2EE0D68F-2D80-48DE-9203-5E6B19DE295B}" dt="2021-06-06T15:30:32.423" v="1011" actId="478"/>
          <ac:spMkLst>
            <pc:docMk/>
            <pc:sldMk cId="2411071992" sldId="308"/>
            <ac:spMk id="7" creationId="{00000000-0000-0000-0000-000000000000}"/>
          </ac:spMkLst>
        </pc:spChg>
        <pc:spChg chg="del">
          <ac:chgData name="길 다영" userId="11d3a75bfe554e41" providerId="LiveId" clId="{2EE0D68F-2D80-48DE-9203-5E6B19DE295B}" dt="2021-06-06T15:46:32.619" v="1618" actId="478"/>
          <ac:spMkLst>
            <pc:docMk/>
            <pc:sldMk cId="2411071992" sldId="308"/>
            <ac:spMk id="18" creationId="{00000000-0000-0000-0000-000000000000}"/>
          </ac:spMkLst>
        </pc:spChg>
        <pc:spChg chg="del">
          <ac:chgData name="길 다영" userId="11d3a75bfe554e41" providerId="LiveId" clId="{2EE0D68F-2D80-48DE-9203-5E6B19DE295B}" dt="2021-06-06T15:46:32.619" v="1618" actId="478"/>
          <ac:spMkLst>
            <pc:docMk/>
            <pc:sldMk cId="2411071992" sldId="308"/>
            <ac:spMk id="19" creationId="{00000000-0000-0000-0000-000000000000}"/>
          </ac:spMkLst>
        </pc:spChg>
        <pc:spChg chg="del">
          <ac:chgData name="길 다영" userId="11d3a75bfe554e41" providerId="LiveId" clId="{2EE0D68F-2D80-48DE-9203-5E6B19DE295B}" dt="2021-06-06T15:46:32.619" v="1618" actId="478"/>
          <ac:spMkLst>
            <pc:docMk/>
            <pc:sldMk cId="2411071992" sldId="308"/>
            <ac:spMk id="20" creationId="{00000000-0000-0000-0000-000000000000}"/>
          </ac:spMkLst>
        </pc:spChg>
        <pc:spChg chg="del">
          <ac:chgData name="길 다영" userId="11d3a75bfe554e41" providerId="LiveId" clId="{2EE0D68F-2D80-48DE-9203-5E6B19DE295B}" dt="2021-06-06T15:46:32.619" v="1618" actId="478"/>
          <ac:spMkLst>
            <pc:docMk/>
            <pc:sldMk cId="2411071992" sldId="308"/>
            <ac:spMk id="25" creationId="{C80F9F26-80F7-4DA4-8FE6-572A1BDEB3D2}"/>
          </ac:spMkLst>
        </pc:spChg>
        <pc:spChg chg="add mod">
          <ac:chgData name="길 다영" userId="11d3a75bfe554e41" providerId="LiveId" clId="{2EE0D68F-2D80-48DE-9203-5E6B19DE295B}" dt="2021-06-06T15:46:32.909" v="1619"/>
          <ac:spMkLst>
            <pc:docMk/>
            <pc:sldMk cId="2411071992" sldId="308"/>
            <ac:spMk id="26" creationId="{93E03A2B-56C7-48C1-8AF3-EC586F895E23}"/>
          </ac:spMkLst>
        </pc:spChg>
        <pc:spChg chg="add mod">
          <ac:chgData name="길 다영" userId="11d3a75bfe554e41" providerId="LiveId" clId="{2EE0D68F-2D80-48DE-9203-5E6B19DE295B}" dt="2021-06-06T15:46:54.068" v="1626" actId="115"/>
          <ac:spMkLst>
            <pc:docMk/>
            <pc:sldMk cId="2411071992" sldId="308"/>
            <ac:spMk id="30" creationId="{9CFE3704-59C2-45E7-8105-C94F5829DAA8}"/>
          </ac:spMkLst>
        </pc:spChg>
        <pc:spChg chg="add mod">
          <ac:chgData name="길 다영" userId="11d3a75bfe554e41" providerId="LiveId" clId="{2EE0D68F-2D80-48DE-9203-5E6B19DE295B}" dt="2021-06-06T15:46:32.909" v="1619"/>
          <ac:spMkLst>
            <pc:docMk/>
            <pc:sldMk cId="2411071992" sldId="308"/>
            <ac:spMk id="31" creationId="{151F5B39-17D9-4BF1-8171-592CB622AE83}"/>
          </ac:spMkLst>
        </pc:spChg>
        <pc:spChg chg="add mod">
          <ac:chgData name="길 다영" userId="11d3a75bfe554e41" providerId="LiveId" clId="{2EE0D68F-2D80-48DE-9203-5E6B19DE295B}" dt="2021-06-06T15:46:52.201" v="1625" actId="115"/>
          <ac:spMkLst>
            <pc:docMk/>
            <pc:sldMk cId="2411071992" sldId="308"/>
            <ac:spMk id="32" creationId="{E455639F-F582-4CFD-A790-7068A2B65D51}"/>
          </ac:spMkLst>
        </pc:spChg>
        <pc:spChg chg="mod">
          <ac:chgData name="길 다영" userId="11d3a75bfe554e41" providerId="LiveId" clId="{2EE0D68F-2D80-48DE-9203-5E6B19DE295B}" dt="2021-06-06T15:33:01.537" v="1232" actId="1036"/>
          <ac:spMkLst>
            <pc:docMk/>
            <pc:sldMk cId="2411071992" sldId="308"/>
            <ac:spMk id="33" creationId="{EB72E4CB-F95C-402D-9303-03C7B36289D3}"/>
          </ac:spMkLst>
        </pc:spChg>
        <pc:spChg chg="mod">
          <ac:chgData name="길 다영" userId="11d3a75bfe554e41" providerId="LiveId" clId="{2EE0D68F-2D80-48DE-9203-5E6B19DE295B}" dt="2021-06-06T15:33:19.844" v="1237" actId="1076"/>
          <ac:spMkLst>
            <pc:docMk/>
            <pc:sldMk cId="2411071992" sldId="308"/>
            <ac:spMk id="36" creationId="{B5A49FF3-E0A1-43FC-801B-61B0F2788A36}"/>
          </ac:spMkLst>
        </pc:spChg>
        <pc:spChg chg="del">
          <ac:chgData name="길 다영" userId="11d3a75bfe554e41" providerId="LiveId" clId="{2EE0D68F-2D80-48DE-9203-5E6B19DE295B}" dt="2021-06-06T15:30:31.236" v="1010" actId="478"/>
          <ac:spMkLst>
            <pc:docMk/>
            <pc:sldMk cId="2411071992" sldId="308"/>
            <ac:spMk id="38" creationId="{EA2DDA5A-FFF3-4FD8-8CD2-F0B8D72B635C}"/>
          </ac:spMkLst>
        </pc:spChg>
        <pc:spChg chg="mod">
          <ac:chgData name="길 다영" userId="11d3a75bfe554e41" providerId="LiveId" clId="{2EE0D68F-2D80-48DE-9203-5E6B19DE295B}" dt="2021-06-06T15:33:14.288" v="1235" actId="14100"/>
          <ac:spMkLst>
            <pc:docMk/>
            <pc:sldMk cId="2411071992" sldId="308"/>
            <ac:spMk id="39" creationId="{45EBD87B-4B3C-4567-A72B-3B97961AB1BD}"/>
          </ac:spMkLst>
        </pc:spChg>
        <pc:spChg chg="mod">
          <ac:chgData name="길 다영" userId="11d3a75bfe554e41" providerId="LiveId" clId="{2EE0D68F-2D80-48DE-9203-5E6B19DE295B}" dt="2021-06-06T15:33:01.537" v="1232" actId="1036"/>
          <ac:spMkLst>
            <pc:docMk/>
            <pc:sldMk cId="2411071992" sldId="308"/>
            <ac:spMk id="42" creationId="{F109C8E9-D2EC-42ED-AF06-BF8CB17BCD9B}"/>
          </ac:spMkLst>
        </pc:spChg>
        <pc:spChg chg="mod">
          <ac:chgData name="길 다영" userId="11d3a75bfe554e41" providerId="LiveId" clId="{2EE0D68F-2D80-48DE-9203-5E6B19DE295B}" dt="2021-06-06T15:33:01.537" v="1232" actId="1036"/>
          <ac:spMkLst>
            <pc:docMk/>
            <pc:sldMk cId="2411071992" sldId="308"/>
            <ac:spMk id="43" creationId="{90D1C687-FAED-433C-8A02-266EB0FE81B7}"/>
          </ac:spMkLst>
        </pc:spChg>
        <pc:spChg chg="mod">
          <ac:chgData name="길 다영" userId="11d3a75bfe554e41" providerId="LiveId" clId="{2EE0D68F-2D80-48DE-9203-5E6B19DE295B}" dt="2021-06-06T15:33:01.537" v="1232" actId="1036"/>
          <ac:spMkLst>
            <pc:docMk/>
            <pc:sldMk cId="2411071992" sldId="308"/>
            <ac:spMk id="44" creationId="{375EAD11-9B44-4D7C-903A-E34841ED38A6}"/>
          </ac:spMkLst>
        </pc:spChg>
        <pc:spChg chg="mod">
          <ac:chgData name="길 다영" userId="11d3a75bfe554e41" providerId="LiveId" clId="{2EE0D68F-2D80-48DE-9203-5E6B19DE295B}" dt="2021-06-06T15:33:01.537" v="1232" actId="1036"/>
          <ac:spMkLst>
            <pc:docMk/>
            <pc:sldMk cId="2411071992" sldId="308"/>
            <ac:spMk id="45" creationId="{C703ED04-96EA-4EEF-A126-B76BB643E3C5}"/>
          </ac:spMkLst>
        </pc:spChg>
        <pc:spChg chg="mod">
          <ac:chgData name="길 다영" userId="11d3a75bfe554e41" providerId="LiveId" clId="{2EE0D68F-2D80-48DE-9203-5E6B19DE295B}" dt="2021-06-06T15:33:01.537" v="1232" actId="1036"/>
          <ac:spMkLst>
            <pc:docMk/>
            <pc:sldMk cId="2411071992" sldId="308"/>
            <ac:spMk id="46" creationId="{81639999-9203-4292-B085-6025A223B961}"/>
          </ac:spMkLst>
        </pc:spChg>
        <pc:spChg chg="mod">
          <ac:chgData name="길 다영" userId="11d3a75bfe554e41" providerId="LiveId" clId="{2EE0D68F-2D80-48DE-9203-5E6B19DE295B}" dt="2021-06-06T17:26:48.400" v="4066" actId="20577"/>
          <ac:spMkLst>
            <pc:docMk/>
            <pc:sldMk cId="2411071992" sldId="308"/>
            <ac:spMk id="47" creationId="{B6BB69E0-067A-45E0-91A4-A4200D0F4541}"/>
          </ac:spMkLst>
        </pc:spChg>
        <pc:picChg chg="mod">
          <ac:chgData name="길 다영" userId="11d3a75bfe554e41" providerId="LiveId" clId="{2EE0D68F-2D80-48DE-9203-5E6B19DE295B}" dt="2021-06-06T15:33:16.772" v="1236" actId="1076"/>
          <ac:picMkLst>
            <pc:docMk/>
            <pc:sldMk cId="2411071992" sldId="308"/>
            <ac:picMk id="37" creationId="{4769A39E-103F-4E58-9212-AEB88C4EBB84}"/>
          </ac:picMkLst>
        </pc:picChg>
      </pc:sldChg>
      <pc:sldChg chg="addSp delSp modSp add mod">
        <pc:chgData name="길 다영" userId="11d3a75bfe554e41" providerId="LiveId" clId="{2EE0D68F-2D80-48DE-9203-5E6B19DE295B}" dt="2021-06-07T03:04:36.635" v="5951" actId="20577"/>
        <pc:sldMkLst>
          <pc:docMk/>
          <pc:sldMk cId="3054813207" sldId="309"/>
        </pc:sldMkLst>
        <pc:spChg chg="add del mod ord">
          <ac:chgData name="길 다영" userId="11d3a75bfe554e41" providerId="LiveId" clId="{2EE0D68F-2D80-48DE-9203-5E6B19DE295B}" dt="2021-06-06T17:29:53.026" v="4157" actId="478"/>
          <ac:spMkLst>
            <pc:docMk/>
            <pc:sldMk cId="3054813207" sldId="309"/>
            <ac:spMk id="6" creationId="{52ABFAD6-DEC6-49D3-A7D1-61DE89A20BD5}"/>
          </ac:spMkLst>
        </pc:spChg>
        <pc:spChg chg="del">
          <ac:chgData name="길 다영" userId="11d3a75bfe554e41" providerId="LiveId" clId="{2EE0D68F-2D80-48DE-9203-5E6B19DE295B}" dt="2021-06-06T15:46:28.225" v="1616" actId="478"/>
          <ac:spMkLst>
            <pc:docMk/>
            <pc:sldMk cId="3054813207" sldId="309"/>
            <ac:spMk id="18" creationId="{00000000-0000-0000-0000-000000000000}"/>
          </ac:spMkLst>
        </pc:spChg>
        <pc:spChg chg="del">
          <ac:chgData name="길 다영" userId="11d3a75bfe554e41" providerId="LiveId" clId="{2EE0D68F-2D80-48DE-9203-5E6B19DE295B}" dt="2021-06-06T15:46:23.043" v="1613" actId="478"/>
          <ac:spMkLst>
            <pc:docMk/>
            <pc:sldMk cId="3054813207" sldId="309"/>
            <ac:spMk id="19" creationId="{00000000-0000-0000-0000-000000000000}"/>
          </ac:spMkLst>
        </pc:spChg>
        <pc:spChg chg="del">
          <ac:chgData name="길 다영" userId="11d3a75bfe554e41" providerId="LiveId" clId="{2EE0D68F-2D80-48DE-9203-5E6B19DE295B}" dt="2021-06-06T15:46:23.043" v="1613" actId="478"/>
          <ac:spMkLst>
            <pc:docMk/>
            <pc:sldMk cId="3054813207" sldId="309"/>
            <ac:spMk id="20" creationId="{00000000-0000-0000-0000-000000000000}"/>
          </ac:spMkLst>
        </pc:spChg>
        <pc:spChg chg="del">
          <ac:chgData name="길 다영" userId="11d3a75bfe554e41" providerId="LiveId" clId="{2EE0D68F-2D80-48DE-9203-5E6B19DE295B}" dt="2021-06-06T15:41:14.077" v="1543" actId="478"/>
          <ac:spMkLst>
            <pc:docMk/>
            <pc:sldMk cId="3054813207" sldId="309"/>
            <ac:spMk id="22" creationId="{7DE8002A-075E-4F3F-8B5B-8D211E262F5A}"/>
          </ac:spMkLst>
        </pc:spChg>
        <pc:spChg chg="del">
          <ac:chgData name="길 다영" userId="11d3a75bfe554e41" providerId="LiveId" clId="{2EE0D68F-2D80-48DE-9203-5E6B19DE295B}" dt="2021-06-06T15:41:31.595" v="1550" actId="478"/>
          <ac:spMkLst>
            <pc:docMk/>
            <pc:sldMk cId="3054813207" sldId="309"/>
            <ac:spMk id="24" creationId="{08752471-EA10-4C63-8A32-18F4BCCD1CE6}"/>
          </ac:spMkLst>
        </pc:spChg>
        <pc:spChg chg="del">
          <ac:chgData name="길 다영" userId="11d3a75bfe554e41" providerId="LiveId" clId="{2EE0D68F-2D80-48DE-9203-5E6B19DE295B}" dt="2021-06-06T15:46:23.043" v="1613" actId="478"/>
          <ac:spMkLst>
            <pc:docMk/>
            <pc:sldMk cId="3054813207" sldId="309"/>
            <ac:spMk id="25" creationId="{C80F9F26-80F7-4DA4-8FE6-572A1BDEB3D2}"/>
          </ac:spMkLst>
        </pc:spChg>
        <pc:spChg chg="del mod">
          <ac:chgData name="길 다영" userId="11d3a75bfe554e41" providerId="LiveId" clId="{2EE0D68F-2D80-48DE-9203-5E6B19DE295B}" dt="2021-06-06T15:42:21.364" v="1568" actId="478"/>
          <ac:spMkLst>
            <pc:docMk/>
            <pc:sldMk cId="3054813207" sldId="309"/>
            <ac:spMk id="26" creationId="{A7661896-14DD-4996-8FF6-84111B5ABB8B}"/>
          </ac:spMkLst>
        </pc:spChg>
        <pc:spChg chg="mod">
          <ac:chgData name="길 다영" userId="11d3a75bfe554e41" providerId="LiveId" clId="{2EE0D68F-2D80-48DE-9203-5E6B19DE295B}" dt="2021-06-06T15:45:41.608" v="1606" actId="1036"/>
          <ac:spMkLst>
            <pc:docMk/>
            <pc:sldMk cId="3054813207" sldId="309"/>
            <ac:spMk id="30" creationId="{5082321E-22BC-4E23-BFA3-25E3340CFBCB}"/>
          </ac:spMkLst>
        </pc:spChg>
        <pc:spChg chg="mod">
          <ac:chgData name="길 다영" userId="11d3a75bfe554e41" providerId="LiveId" clId="{2EE0D68F-2D80-48DE-9203-5E6B19DE295B}" dt="2021-06-06T15:45:41.608" v="1606" actId="1036"/>
          <ac:spMkLst>
            <pc:docMk/>
            <pc:sldMk cId="3054813207" sldId="309"/>
            <ac:spMk id="31" creationId="{C2734106-6729-4FD2-9984-4921401857AB}"/>
          </ac:spMkLst>
        </pc:spChg>
        <pc:spChg chg="mod">
          <ac:chgData name="길 다영" userId="11d3a75bfe554e41" providerId="LiveId" clId="{2EE0D68F-2D80-48DE-9203-5E6B19DE295B}" dt="2021-06-06T15:45:41.608" v="1606" actId="1036"/>
          <ac:spMkLst>
            <pc:docMk/>
            <pc:sldMk cId="3054813207" sldId="309"/>
            <ac:spMk id="32" creationId="{4EBC9021-A449-4D7E-A9C1-2B472F95C837}"/>
          </ac:spMkLst>
        </pc:spChg>
        <pc:spChg chg="del">
          <ac:chgData name="길 다영" userId="11d3a75bfe554e41" providerId="LiveId" clId="{2EE0D68F-2D80-48DE-9203-5E6B19DE295B}" dt="2021-06-06T15:41:15.635" v="1544" actId="478"/>
          <ac:spMkLst>
            <pc:docMk/>
            <pc:sldMk cId="3054813207" sldId="309"/>
            <ac:spMk id="33" creationId="{EB72E4CB-F95C-402D-9303-03C7B36289D3}"/>
          </ac:spMkLst>
        </pc:spChg>
        <pc:spChg chg="mod">
          <ac:chgData name="길 다영" userId="11d3a75bfe554e41" providerId="LiveId" clId="{2EE0D68F-2D80-48DE-9203-5E6B19DE295B}" dt="2021-06-06T15:45:41.608" v="1606" actId="1036"/>
          <ac:spMkLst>
            <pc:docMk/>
            <pc:sldMk cId="3054813207" sldId="309"/>
            <ac:spMk id="34" creationId="{4B16A46E-1327-4E54-9B4D-0D9ED6A50FDF}"/>
          </ac:spMkLst>
        </pc:spChg>
        <pc:spChg chg="mod">
          <ac:chgData name="길 다영" userId="11d3a75bfe554e41" providerId="LiveId" clId="{2EE0D68F-2D80-48DE-9203-5E6B19DE295B}" dt="2021-06-06T15:45:41.608" v="1606" actId="1036"/>
          <ac:spMkLst>
            <pc:docMk/>
            <pc:sldMk cId="3054813207" sldId="309"/>
            <ac:spMk id="35" creationId="{DB5BAA07-0BB4-4F13-BAD1-B7C39D6FEBB9}"/>
          </ac:spMkLst>
        </pc:spChg>
        <pc:spChg chg="add del mod">
          <ac:chgData name="길 다영" userId="11d3a75bfe554e41" providerId="LiveId" clId="{2EE0D68F-2D80-48DE-9203-5E6B19DE295B}" dt="2021-06-06T15:43:11.079" v="1574" actId="478"/>
          <ac:spMkLst>
            <pc:docMk/>
            <pc:sldMk cId="3054813207" sldId="309"/>
            <ac:spMk id="36" creationId="{4D072925-ED5D-44A7-89D4-082D0E46EFC1}"/>
          </ac:spMkLst>
        </pc:spChg>
        <pc:spChg chg="add del mod">
          <ac:chgData name="길 다영" userId="11d3a75bfe554e41" providerId="LiveId" clId="{2EE0D68F-2D80-48DE-9203-5E6B19DE295B}" dt="2021-06-06T15:41:29.267" v="1548" actId="478"/>
          <ac:spMkLst>
            <pc:docMk/>
            <pc:sldMk cId="3054813207" sldId="309"/>
            <ac:spMk id="37" creationId="{83801C69-E247-4686-8CCE-1A373FB83B6D}"/>
          </ac:spMkLst>
        </pc:spChg>
        <pc:spChg chg="add del mod">
          <ac:chgData name="길 다영" userId="11d3a75bfe554e41" providerId="LiveId" clId="{2EE0D68F-2D80-48DE-9203-5E6B19DE295B}" dt="2021-06-06T15:41:30.296" v="1549" actId="478"/>
          <ac:spMkLst>
            <pc:docMk/>
            <pc:sldMk cId="3054813207" sldId="309"/>
            <ac:spMk id="38" creationId="{9C34726F-1D25-473A-B476-476068075DB2}"/>
          </ac:spMkLst>
        </pc:spChg>
        <pc:spChg chg="add mod">
          <ac:chgData name="길 다영" userId="11d3a75bfe554e41" providerId="LiveId" clId="{2EE0D68F-2D80-48DE-9203-5E6B19DE295B}" dt="2021-06-06T17:31:26.627" v="4233" actId="14838"/>
          <ac:spMkLst>
            <pc:docMk/>
            <pc:sldMk cId="3054813207" sldId="309"/>
            <ac:spMk id="39" creationId="{0C30D28A-7343-4BAD-A66C-DEBF495C2A5E}"/>
          </ac:spMkLst>
        </pc:spChg>
        <pc:spChg chg="mod">
          <ac:chgData name="길 다영" userId="11d3a75bfe554e41" providerId="LiveId" clId="{2EE0D68F-2D80-48DE-9203-5E6B19DE295B}" dt="2021-06-06T15:45:41.608" v="1606" actId="1036"/>
          <ac:spMkLst>
            <pc:docMk/>
            <pc:sldMk cId="3054813207" sldId="309"/>
            <ac:spMk id="40" creationId="{7110E7D0-CF9B-4C63-AFD3-09DCCCC054CA}"/>
          </ac:spMkLst>
        </pc:spChg>
        <pc:spChg chg="add del mod">
          <ac:chgData name="길 다영" userId="11d3a75bfe554e41" providerId="LiveId" clId="{2EE0D68F-2D80-48DE-9203-5E6B19DE295B}" dt="2021-06-06T15:43:12.699" v="1575" actId="478"/>
          <ac:spMkLst>
            <pc:docMk/>
            <pc:sldMk cId="3054813207" sldId="309"/>
            <ac:spMk id="41" creationId="{4C0AE854-E7AF-4DB8-8E03-40194A49D7A9}"/>
          </ac:spMkLst>
        </pc:spChg>
        <pc:spChg chg="add mod">
          <ac:chgData name="길 다영" userId="11d3a75bfe554e41" providerId="LiveId" clId="{2EE0D68F-2D80-48DE-9203-5E6B19DE295B}" dt="2021-06-07T03:00:17.837" v="5934" actId="403"/>
          <ac:spMkLst>
            <pc:docMk/>
            <pc:sldMk cId="3054813207" sldId="309"/>
            <ac:spMk id="42" creationId="{2EF788E4-EF50-4663-AC1A-094FF3B5EA59}"/>
          </ac:spMkLst>
        </pc:spChg>
        <pc:spChg chg="mod">
          <ac:chgData name="길 다영" userId="11d3a75bfe554e41" providerId="LiveId" clId="{2EE0D68F-2D80-48DE-9203-5E6B19DE295B}" dt="2021-06-07T03:04:36.635" v="5951" actId="20577"/>
          <ac:spMkLst>
            <pc:docMk/>
            <pc:sldMk cId="3054813207" sldId="309"/>
            <ac:spMk id="43" creationId="{088896F0-84AC-4E30-9681-2330667FF982}"/>
          </ac:spMkLst>
        </pc:spChg>
        <pc:spChg chg="add del mod">
          <ac:chgData name="길 다영" userId="11d3a75bfe554e41" providerId="LiveId" clId="{2EE0D68F-2D80-48DE-9203-5E6B19DE295B}" dt="2021-06-06T15:46:25.923" v="1615"/>
          <ac:spMkLst>
            <pc:docMk/>
            <pc:sldMk cId="3054813207" sldId="309"/>
            <ac:spMk id="45" creationId="{AB37F506-B026-4726-BDBB-8FCC97C720BB}"/>
          </ac:spMkLst>
        </pc:spChg>
        <pc:spChg chg="add del mod">
          <ac:chgData name="길 다영" userId="11d3a75bfe554e41" providerId="LiveId" clId="{2EE0D68F-2D80-48DE-9203-5E6B19DE295B}" dt="2021-06-06T15:46:25.923" v="1615"/>
          <ac:spMkLst>
            <pc:docMk/>
            <pc:sldMk cId="3054813207" sldId="309"/>
            <ac:spMk id="46" creationId="{076F09E9-6C50-4C69-AE26-D05264E14AA2}"/>
          </ac:spMkLst>
        </pc:spChg>
        <pc:spChg chg="add del mod">
          <ac:chgData name="길 다영" userId="11d3a75bfe554e41" providerId="LiveId" clId="{2EE0D68F-2D80-48DE-9203-5E6B19DE295B}" dt="2021-06-06T15:46:25.923" v="1615"/>
          <ac:spMkLst>
            <pc:docMk/>
            <pc:sldMk cId="3054813207" sldId="309"/>
            <ac:spMk id="47" creationId="{C7F94BA3-C03F-4BE1-BF00-E204AA901CB4}"/>
          </ac:spMkLst>
        </pc:spChg>
        <pc:spChg chg="add del mod">
          <ac:chgData name="길 다영" userId="11d3a75bfe554e41" providerId="LiveId" clId="{2EE0D68F-2D80-48DE-9203-5E6B19DE295B}" dt="2021-06-06T15:46:25.923" v="1615"/>
          <ac:spMkLst>
            <pc:docMk/>
            <pc:sldMk cId="3054813207" sldId="309"/>
            <ac:spMk id="48" creationId="{5949B31A-FEBF-4CC2-BA9F-1F9562B8723F}"/>
          </ac:spMkLst>
        </pc:spChg>
        <pc:spChg chg="add mod">
          <ac:chgData name="길 다영" userId="11d3a75bfe554e41" providerId="LiveId" clId="{2EE0D68F-2D80-48DE-9203-5E6B19DE295B}" dt="2021-06-06T15:46:28.508" v="1617"/>
          <ac:spMkLst>
            <pc:docMk/>
            <pc:sldMk cId="3054813207" sldId="309"/>
            <ac:spMk id="49" creationId="{230D569B-68F6-4468-B574-D690D71D0F5B}"/>
          </ac:spMkLst>
        </pc:spChg>
        <pc:spChg chg="add mod">
          <ac:chgData name="길 다영" userId="11d3a75bfe554e41" providerId="LiveId" clId="{2EE0D68F-2D80-48DE-9203-5E6B19DE295B}" dt="2021-06-06T15:46:28.508" v="1617"/>
          <ac:spMkLst>
            <pc:docMk/>
            <pc:sldMk cId="3054813207" sldId="309"/>
            <ac:spMk id="50" creationId="{440B15DE-2DEF-4156-812F-F3C4565FFB69}"/>
          </ac:spMkLst>
        </pc:spChg>
        <pc:spChg chg="add mod">
          <ac:chgData name="길 다영" userId="11d3a75bfe554e41" providerId="LiveId" clId="{2EE0D68F-2D80-48DE-9203-5E6B19DE295B}" dt="2021-06-06T15:47:00.098" v="1628" actId="115"/>
          <ac:spMkLst>
            <pc:docMk/>
            <pc:sldMk cId="3054813207" sldId="309"/>
            <ac:spMk id="51" creationId="{F9FAE264-93EE-4D0C-9DF5-14C38272B254}"/>
          </ac:spMkLst>
        </pc:spChg>
        <pc:spChg chg="add mod">
          <ac:chgData name="길 다영" userId="11d3a75bfe554e41" providerId="LiveId" clId="{2EE0D68F-2D80-48DE-9203-5E6B19DE295B}" dt="2021-06-06T15:46:58.186" v="1627" actId="115"/>
          <ac:spMkLst>
            <pc:docMk/>
            <pc:sldMk cId="3054813207" sldId="309"/>
            <ac:spMk id="52" creationId="{804F18BB-5276-417E-B67C-3EF06D4D35AA}"/>
          </ac:spMkLst>
        </pc:spChg>
        <pc:cxnChg chg="add del mod">
          <ac:chgData name="길 다영" userId="11d3a75bfe554e41" providerId="LiveId" clId="{2EE0D68F-2D80-48DE-9203-5E6B19DE295B}" dt="2021-06-06T15:44:28.234" v="1596" actId="478"/>
          <ac:cxnSpMkLst>
            <pc:docMk/>
            <pc:sldMk cId="3054813207" sldId="309"/>
            <ac:cxnSpMk id="44" creationId="{9EEEC150-380E-427A-9170-FF1DF5AEFDA2}"/>
          </ac:cxnSpMkLst>
        </pc:cxnChg>
      </pc:sldChg>
      <pc:sldChg chg="add del">
        <pc:chgData name="길 다영" userId="11d3a75bfe554e41" providerId="LiveId" clId="{2EE0D68F-2D80-48DE-9203-5E6B19DE295B}" dt="2021-06-06T15:37:18.125" v="1430" actId="47"/>
        <pc:sldMkLst>
          <pc:docMk/>
          <pc:sldMk cId="3521278890" sldId="309"/>
        </pc:sldMkLst>
      </pc:sldChg>
      <pc:sldChg chg="addSp delSp modSp add mod ord">
        <pc:chgData name="길 다영" userId="11d3a75bfe554e41" providerId="LiveId" clId="{2EE0D68F-2D80-48DE-9203-5E6B19DE295B}" dt="2021-06-07T03:03:14.897" v="5950" actId="1076"/>
        <pc:sldMkLst>
          <pc:docMk/>
          <pc:sldMk cId="4138030356" sldId="310"/>
        </pc:sldMkLst>
        <pc:spChg chg="del">
          <ac:chgData name="길 다영" userId="11d3a75bfe554e41" providerId="LiveId" clId="{2EE0D68F-2D80-48DE-9203-5E6B19DE295B}" dt="2021-06-06T15:49:05.566" v="1721" actId="478"/>
          <ac:spMkLst>
            <pc:docMk/>
            <pc:sldMk cId="4138030356" sldId="310"/>
            <ac:spMk id="5" creationId="{1A94E3F5-F084-40AA-A9A9-32BBBD452E00}"/>
          </ac:spMkLst>
        </pc:spChg>
        <pc:spChg chg="add del mod">
          <ac:chgData name="길 다영" userId="11d3a75bfe554e41" providerId="LiveId" clId="{2EE0D68F-2D80-48DE-9203-5E6B19DE295B}" dt="2021-06-06T15:56:14.819" v="2094" actId="1035"/>
          <ac:spMkLst>
            <pc:docMk/>
            <pc:sldMk cId="4138030356" sldId="310"/>
            <ac:spMk id="9" creationId="{00000000-0000-0000-0000-000000000000}"/>
          </ac:spMkLst>
        </pc:spChg>
        <pc:spChg chg="del">
          <ac:chgData name="길 다영" userId="11d3a75bfe554e41" providerId="LiveId" clId="{2EE0D68F-2D80-48DE-9203-5E6B19DE295B}" dt="2021-06-06T15:58:21.715" v="2128" actId="478"/>
          <ac:spMkLst>
            <pc:docMk/>
            <pc:sldMk cId="4138030356" sldId="310"/>
            <ac:spMk id="18" creationId="{00000000-0000-0000-0000-000000000000}"/>
          </ac:spMkLst>
        </pc:spChg>
        <pc:spChg chg="del">
          <ac:chgData name="길 다영" userId="11d3a75bfe554e41" providerId="LiveId" clId="{2EE0D68F-2D80-48DE-9203-5E6B19DE295B}" dt="2021-06-06T15:58:21.715" v="2128" actId="478"/>
          <ac:spMkLst>
            <pc:docMk/>
            <pc:sldMk cId="4138030356" sldId="310"/>
            <ac:spMk id="19" creationId="{00000000-0000-0000-0000-000000000000}"/>
          </ac:spMkLst>
        </pc:spChg>
        <pc:spChg chg="del mod">
          <ac:chgData name="길 다영" userId="11d3a75bfe554e41" providerId="LiveId" clId="{2EE0D68F-2D80-48DE-9203-5E6B19DE295B}" dt="2021-06-06T15:58:21.715" v="2128" actId="478"/>
          <ac:spMkLst>
            <pc:docMk/>
            <pc:sldMk cId="4138030356" sldId="310"/>
            <ac:spMk id="20" creationId="{00000000-0000-0000-0000-000000000000}"/>
          </ac:spMkLst>
        </pc:spChg>
        <pc:spChg chg="add del mod">
          <ac:chgData name="길 다영" userId="11d3a75bfe554e41" providerId="LiveId" clId="{2EE0D68F-2D80-48DE-9203-5E6B19DE295B}" dt="2021-06-06T15:56:14.819" v="2094" actId="1035"/>
          <ac:spMkLst>
            <pc:docMk/>
            <pc:sldMk cId="4138030356" sldId="310"/>
            <ac:spMk id="21" creationId="{00000000-0000-0000-0000-000000000000}"/>
          </ac:spMkLst>
        </pc:spChg>
        <pc:spChg chg="add del mod">
          <ac:chgData name="길 다영" userId="11d3a75bfe554e41" providerId="LiveId" clId="{2EE0D68F-2D80-48DE-9203-5E6B19DE295B}" dt="2021-06-06T15:57:19.783" v="2117" actId="1035"/>
          <ac:spMkLst>
            <pc:docMk/>
            <pc:sldMk cId="4138030356" sldId="310"/>
            <ac:spMk id="23" creationId="{00000000-0000-0000-0000-000000000000}"/>
          </ac:spMkLst>
        </pc:spChg>
        <pc:spChg chg="del mod">
          <ac:chgData name="길 다영" userId="11d3a75bfe554e41" providerId="LiveId" clId="{2EE0D68F-2D80-48DE-9203-5E6B19DE295B}" dt="2021-06-06T15:58:21.715" v="2128" actId="478"/>
          <ac:spMkLst>
            <pc:docMk/>
            <pc:sldMk cId="4138030356" sldId="310"/>
            <ac:spMk id="25" creationId="{C80F9F26-80F7-4DA4-8FE6-572A1BDEB3D2}"/>
          </ac:spMkLst>
        </pc:spChg>
        <pc:spChg chg="add del mod">
          <ac:chgData name="길 다영" userId="11d3a75bfe554e41" providerId="LiveId" clId="{2EE0D68F-2D80-48DE-9203-5E6B19DE295B}" dt="2021-06-06T15:58:47.724" v="2137" actId="478"/>
          <ac:spMkLst>
            <pc:docMk/>
            <pc:sldMk cId="4138030356" sldId="310"/>
            <ac:spMk id="26" creationId="{AACC7CE7-F18A-4119-BC6C-CE25A5EBDAB6}"/>
          </ac:spMkLst>
        </pc:spChg>
        <pc:spChg chg="add del mod">
          <ac:chgData name="길 다영" userId="11d3a75bfe554e41" providerId="LiveId" clId="{2EE0D68F-2D80-48DE-9203-5E6B19DE295B}" dt="2021-06-06T15:56:59.830" v="2099" actId="478"/>
          <ac:spMkLst>
            <pc:docMk/>
            <pc:sldMk cId="4138030356" sldId="310"/>
            <ac:spMk id="27" creationId="{00000000-0000-0000-0000-000000000000}"/>
          </ac:spMkLst>
        </pc:spChg>
        <pc:spChg chg="add del">
          <ac:chgData name="길 다영" userId="11d3a75bfe554e41" providerId="LiveId" clId="{2EE0D68F-2D80-48DE-9203-5E6B19DE295B}" dt="2021-06-06T15:55:54.757" v="2079" actId="478"/>
          <ac:spMkLst>
            <pc:docMk/>
            <pc:sldMk cId="4138030356" sldId="310"/>
            <ac:spMk id="28" creationId="{00000000-0000-0000-0000-000000000000}"/>
          </ac:spMkLst>
        </pc:spChg>
        <pc:spChg chg="add del">
          <ac:chgData name="길 다영" userId="11d3a75bfe554e41" providerId="LiveId" clId="{2EE0D68F-2D80-48DE-9203-5E6B19DE295B}" dt="2021-06-06T15:55:54.757" v="2079" actId="478"/>
          <ac:spMkLst>
            <pc:docMk/>
            <pc:sldMk cId="4138030356" sldId="310"/>
            <ac:spMk id="29" creationId="{00000000-0000-0000-0000-000000000000}"/>
          </ac:spMkLst>
        </pc:spChg>
        <pc:spChg chg="del mod">
          <ac:chgData name="길 다영" userId="11d3a75bfe554e41" providerId="LiveId" clId="{2EE0D68F-2D80-48DE-9203-5E6B19DE295B}" dt="2021-06-06T15:58:51.040" v="2139" actId="478"/>
          <ac:spMkLst>
            <pc:docMk/>
            <pc:sldMk cId="4138030356" sldId="310"/>
            <ac:spMk id="30" creationId="{5082321E-22BC-4E23-BFA3-25E3340CFBCB}"/>
          </ac:spMkLst>
        </pc:spChg>
        <pc:spChg chg="del mod">
          <ac:chgData name="길 다영" userId="11d3a75bfe554e41" providerId="LiveId" clId="{2EE0D68F-2D80-48DE-9203-5E6B19DE295B}" dt="2021-06-06T15:58:51.040" v="2139" actId="478"/>
          <ac:spMkLst>
            <pc:docMk/>
            <pc:sldMk cId="4138030356" sldId="310"/>
            <ac:spMk id="31" creationId="{C2734106-6729-4FD2-9984-4921401857AB}"/>
          </ac:spMkLst>
        </pc:spChg>
        <pc:spChg chg="del mod">
          <ac:chgData name="길 다영" userId="11d3a75bfe554e41" providerId="LiveId" clId="{2EE0D68F-2D80-48DE-9203-5E6B19DE295B}" dt="2021-06-06T15:58:52.341" v="2140" actId="478"/>
          <ac:spMkLst>
            <pc:docMk/>
            <pc:sldMk cId="4138030356" sldId="310"/>
            <ac:spMk id="32" creationId="{4EBC9021-A449-4D7E-A9C1-2B472F95C837}"/>
          </ac:spMkLst>
        </pc:spChg>
        <pc:spChg chg="add del mod">
          <ac:chgData name="길 다영" userId="11d3a75bfe554e41" providerId="LiveId" clId="{2EE0D68F-2D80-48DE-9203-5E6B19DE295B}" dt="2021-06-06T15:55:54.323" v="2078"/>
          <ac:spMkLst>
            <pc:docMk/>
            <pc:sldMk cId="4138030356" sldId="310"/>
            <ac:spMk id="33" creationId="{36D89DD5-E60B-42F6-B985-E929CFCE4223}"/>
          </ac:spMkLst>
        </pc:spChg>
        <pc:spChg chg="del">
          <ac:chgData name="길 다영" userId="11d3a75bfe554e41" providerId="LiveId" clId="{2EE0D68F-2D80-48DE-9203-5E6B19DE295B}" dt="2021-06-06T15:47:35.564" v="1662" actId="478"/>
          <ac:spMkLst>
            <pc:docMk/>
            <pc:sldMk cId="4138030356" sldId="310"/>
            <ac:spMk id="34" creationId="{4B16A46E-1327-4E54-9B4D-0D9ED6A50FDF}"/>
          </ac:spMkLst>
        </pc:spChg>
        <pc:spChg chg="del">
          <ac:chgData name="길 다영" userId="11d3a75bfe554e41" providerId="LiveId" clId="{2EE0D68F-2D80-48DE-9203-5E6B19DE295B}" dt="2021-06-06T15:47:35.564" v="1662" actId="478"/>
          <ac:spMkLst>
            <pc:docMk/>
            <pc:sldMk cId="4138030356" sldId="310"/>
            <ac:spMk id="35" creationId="{DB5BAA07-0BB4-4F13-BAD1-B7C39D6FEBB9}"/>
          </ac:spMkLst>
        </pc:spChg>
        <pc:spChg chg="add del mod">
          <ac:chgData name="길 다영" userId="11d3a75bfe554e41" providerId="LiveId" clId="{2EE0D68F-2D80-48DE-9203-5E6B19DE295B}" dt="2021-06-06T15:55:54.323" v="2078"/>
          <ac:spMkLst>
            <pc:docMk/>
            <pc:sldMk cId="4138030356" sldId="310"/>
            <ac:spMk id="36" creationId="{4916089F-4F48-47A4-98CF-E662BFA0DF49}"/>
          </ac:spMkLst>
        </pc:spChg>
        <pc:spChg chg="add del mod">
          <ac:chgData name="길 다영" userId="11d3a75bfe554e41" providerId="LiveId" clId="{2EE0D68F-2D80-48DE-9203-5E6B19DE295B}" dt="2021-06-06T15:55:54.323" v="2078"/>
          <ac:spMkLst>
            <pc:docMk/>
            <pc:sldMk cId="4138030356" sldId="310"/>
            <ac:spMk id="37" creationId="{5FF1D370-E63F-4534-95B5-42E167F07172}"/>
          </ac:spMkLst>
        </pc:spChg>
        <pc:spChg chg="add del mod">
          <ac:chgData name="길 다영" userId="11d3a75bfe554e41" providerId="LiveId" clId="{2EE0D68F-2D80-48DE-9203-5E6B19DE295B}" dt="2021-06-06T15:55:54.323" v="2078"/>
          <ac:spMkLst>
            <pc:docMk/>
            <pc:sldMk cId="4138030356" sldId="310"/>
            <ac:spMk id="38" creationId="{E0ECE2F0-E4C7-4637-8C04-BA6EBA802F0B}"/>
          </ac:spMkLst>
        </pc:spChg>
        <pc:spChg chg="del mod">
          <ac:chgData name="길 다영" userId="11d3a75bfe554e41" providerId="LiveId" clId="{2EE0D68F-2D80-48DE-9203-5E6B19DE295B}" dt="2021-06-06T15:53:26.191" v="1916" actId="478"/>
          <ac:spMkLst>
            <pc:docMk/>
            <pc:sldMk cId="4138030356" sldId="310"/>
            <ac:spMk id="39" creationId="{0C30D28A-7343-4BAD-A66C-DEBF495C2A5E}"/>
          </ac:spMkLst>
        </pc:spChg>
        <pc:spChg chg="del">
          <ac:chgData name="길 다영" userId="11d3a75bfe554e41" providerId="LiveId" clId="{2EE0D68F-2D80-48DE-9203-5E6B19DE295B}" dt="2021-06-06T15:47:35.564" v="1662" actId="478"/>
          <ac:spMkLst>
            <pc:docMk/>
            <pc:sldMk cId="4138030356" sldId="310"/>
            <ac:spMk id="40" creationId="{7110E7D0-CF9B-4C63-AFD3-09DCCCC054CA}"/>
          </ac:spMkLst>
        </pc:spChg>
        <pc:spChg chg="add del mod">
          <ac:chgData name="길 다영" userId="11d3a75bfe554e41" providerId="LiveId" clId="{2EE0D68F-2D80-48DE-9203-5E6B19DE295B}" dt="2021-06-06T15:55:54.323" v="2078"/>
          <ac:spMkLst>
            <pc:docMk/>
            <pc:sldMk cId="4138030356" sldId="310"/>
            <ac:spMk id="41" creationId="{98ABF06F-2533-4D64-B07C-EF9454F7AA67}"/>
          </ac:spMkLst>
        </pc:spChg>
        <pc:spChg chg="del">
          <ac:chgData name="길 다영" userId="11d3a75bfe554e41" providerId="LiveId" clId="{2EE0D68F-2D80-48DE-9203-5E6B19DE295B}" dt="2021-06-06T15:47:35.564" v="1662" actId="478"/>
          <ac:spMkLst>
            <pc:docMk/>
            <pc:sldMk cId="4138030356" sldId="310"/>
            <ac:spMk id="42" creationId="{2EF788E4-EF50-4663-AC1A-094FF3B5EA59}"/>
          </ac:spMkLst>
        </pc:spChg>
        <pc:spChg chg="del">
          <ac:chgData name="길 다영" userId="11d3a75bfe554e41" providerId="LiveId" clId="{2EE0D68F-2D80-48DE-9203-5E6B19DE295B}" dt="2021-06-06T15:47:36.827" v="1663" actId="478"/>
          <ac:spMkLst>
            <pc:docMk/>
            <pc:sldMk cId="4138030356" sldId="310"/>
            <ac:spMk id="43" creationId="{088896F0-84AC-4E30-9681-2330667FF982}"/>
          </ac:spMkLst>
        </pc:spChg>
        <pc:spChg chg="add del mod">
          <ac:chgData name="길 다영" userId="11d3a75bfe554e41" providerId="LiveId" clId="{2EE0D68F-2D80-48DE-9203-5E6B19DE295B}" dt="2021-06-06T15:55:54.323" v="2078"/>
          <ac:spMkLst>
            <pc:docMk/>
            <pc:sldMk cId="4138030356" sldId="310"/>
            <ac:spMk id="44" creationId="{C079D63E-66DA-4B29-96DA-43452A70BB17}"/>
          </ac:spMkLst>
        </pc:spChg>
        <pc:spChg chg="add del mod">
          <ac:chgData name="길 다영" userId="11d3a75bfe554e41" providerId="LiveId" clId="{2EE0D68F-2D80-48DE-9203-5E6B19DE295B}" dt="2021-06-06T15:56:56.455" v="2098" actId="478"/>
          <ac:spMkLst>
            <pc:docMk/>
            <pc:sldMk cId="4138030356" sldId="310"/>
            <ac:spMk id="45" creationId="{D0CDBF50-6A28-4624-8DBC-921A134DDD97}"/>
          </ac:spMkLst>
        </pc:spChg>
        <pc:spChg chg="add mod">
          <ac:chgData name="길 다영" userId="11d3a75bfe554e41" providerId="LiveId" clId="{2EE0D68F-2D80-48DE-9203-5E6B19DE295B}" dt="2021-06-06T15:57:25.910" v="2118" actId="1076"/>
          <ac:spMkLst>
            <pc:docMk/>
            <pc:sldMk cId="4138030356" sldId="310"/>
            <ac:spMk id="46" creationId="{00D71A60-B306-404F-A9DC-6BC06E584DB4}"/>
          </ac:spMkLst>
        </pc:spChg>
        <pc:spChg chg="add del mod">
          <ac:chgData name="길 다영" userId="11d3a75bfe554e41" providerId="LiveId" clId="{2EE0D68F-2D80-48DE-9203-5E6B19DE295B}" dt="2021-06-06T15:58:12.580" v="2126"/>
          <ac:spMkLst>
            <pc:docMk/>
            <pc:sldMk cId="4138030356" sldId="310"/>
            <ac:spMk id="47" creationId="{C614C336-7900-4007-8F6B-58BAE6EB1C2B}"/>
          </ac:spMkLst>
        </pc:spChg>
        <pc:spChg chg="add del mod">
          <ac:chgData name="길 다영" userId="11d3a75bfe554e41" providerId="LiveId" clId="{2EE0D68F-2D80-48DE-9203-5E6B19DE295B}" dt="2021-06-06T15:58:12.580" v="2126"/>
          <ac:spMkLst>
            <pc:docMk/>
            <pc:sldMk cId="4138030356" sldId="310"/>
            <ac:spMk id="48" creationId="{6A4E9C88-C9DD-413F-9594-AF99020A149E}"/>
          </ac:spMkLst>
        </pc:spChg>
        <pc:spChg chg="add del mod">
          <ac:chgData name="길 다영" userId="11d3a75bfe554e41" providerId="LiveId" clId="{2EE0D68F-2D80-48DE-9203-5E6B19DE295B}" dt="2021-06-06T15:58:12.580" v="2126"/>
          <ac:spMkLst>
            <pc:docMk/>
            <pc:sldMk cId="4138030356" sldId="310"/>
            <ac:spMk id="49" creationId="{775E9694-A6A8-4E9E-BF55-488CBD12F122}"/>
          </ac:spMkLst>
        </pc:spChg>
        <pc:spChg chg="add mod">
          <ac:chgData name="길 다영" userId="11d3a75bfe554e41" providerId="LiveId" clId="{2EE0D68F-2D80-48DE-9203-5E6B19DE295B}" dt="2021-06-06T15:58:21.947" v="2129"/>
          <ac:spMkLst>
            <pc:docMk/>
            <pc:sldMk cId="4138030356" sldId="310"/>
            <ac:spMk id="50" creationId="{C43329AE-B844-4682-825B-591ECE5EC748}"/>
          </ac:spMkLst>
        </pc:spChg>
        <pc:spChg chg="add mod">
          <ac:chgData name="길 다영" userId="11d3a75bfe554e41" providerId="LiveId" clId="{2EE0D68F-2D80-48DE-9203-5E6B19DE295B}" dt="2021-06-06T15:58:21.947" v="2129"/>
          <ac:spMkLst>
            <pc:docMk/>
            <pc:sldMk cId="4138030356" sldId="310"/>
            <ac:spMk id="51" creationId="{B1A4E88E-BCFB-40F3-880D-E6E96B96E859}"/>
          </ac:spMkLst>
        </pc:spChg>
        <pc:spChg chg="add mod">
          <ac:chgData name="길 다영" userId="11d3a75bfe554e41" providerId="LiveId" clId="{2EE0D68F-2D80-48DE-9203-5E6B19DE295B}" dt="2021-06-06T15:58:21.947" v="2129"/>
          <ac:spMkLst>
            <pc:docMk/>
            <pc:sldMk cId="4138030356" sldId="310"/>
            <ac:spMk id="52" creationId="{952B0818-F7E9-4DE1-8736-C2C9C0FC5BB1}"/>
          </ac:spMkLst>
        </pc:spChg>
        <pc:spChg chg="add mod">
          <ac:chgData name="길 다영" userId="11d3a75bfe554e41" providerId="LiveId" clId="{2EE0D68F-2D80-48DE-9203-5E6B19DE295B}" dt="2021-06-06T16:04:01.376" v="2264" actId="14100"/>
          <ac:spMkLst>
            <pc:docMk/>
            <pc:sldMk cId="4138030356" sldId="310"/>
            <ac:spMk id="53" creationId="{73382799-BDC7-4467-B0E7-A90E2E1B8C10}"/>
          </ac:spMkLst>
        </pc:spChg>
        <pc:spChg chg="add del mod">
          <ac:chgData name="길 다영" userId="11d3a75bfe554e41" providerId="LiveId" clId="{2EE0D68F-2D80-48DE-9203-5E6B19DE295B}" dt="2021-06-06T16:00:27.790" v="2168" actId="478"/>
          <ac:spMkLst>
            <pc:docMk/>
            <pc:sldMk cId="4138030356" sldId="310"/>
            <ac:spMk id="54" creationId="{712759A1-0AC3-452D-992C-9EB1681ED3AC}"/>
          </ac:spMkLst>
        </pc:spChg>
        <pc:spChg chg="add del mod">
          <ac:chgData name="길 다영" userId="11d3a75bfe554e41" providerId="LiveId" clId="{2EE0D68F-2D80-48DE-9203-5E6B19DE295B}" dt="2021-06-06T16:00:27.093" v="2167" actId="478"/>
          <ac:spMkLst>
            <pc:docMk/>
            <pc:sldMk cId="4138030356" sldId="310"/>
            <ac:spMk id="55" creationId="{C67C5D26-A2D8-4243-A5AA-09B72375A2F2}"/>
          </ac:spMkLst>
        </pc:spChg>
        <pc:spChg chg="add mod">
          <ac:chgData name="길 다영" userId="11d3a75bfe554e41" providerId="LiveId" clId="{2EE0D68F-2D80-48DE-9203-5E6B19DE295B}" dt="2021-06-06T16:03:14.971" v="2250" actId="20577"/>
          <ac:spMkLst>
            <pc:docMk/>
            <pc:sldMk cId="4138030356" sldId="310"/>
            <ac:spMk id="56" creationId="{257A879F-0113-40B5-B3EE-501EB7382DB8}"/>
          </ac:spMkLst>
        </pc:spChg>
        <pc:spChg chg="add mod">
          <ac:chgData name="길 다영" userId="11d3a75bfe554e41" providerId="LiveId" clId="{2EE0D68F-2D80-48DE-9203-5E6B19DE295B}" dt="2021-06-06T16:03:53.151" v="2261" actId="1036"/>
          <ac:spMkLst>
            <pc:docMk/>
            <pc:sldMk cId="4138030356" sldId="310"/>
            <ac:spMk id="57" creationId="{D1F1ABCB-EB7F-4000-8177-5F9FAEBB927C}"/>
          </ac:spMkLst>
        </pc:spChg>
        <pc:spChg chg="add mod">
          <ac:chgData name="길 다영" userId="11d3a75bfe554e41" providerId="LiveId" clId="{2EE0D68F-2D80-48DE-9203-5E6B19DE295B}" dt="2021-06-06T16:03:55.198" v="2263" actId="1036"/>
          <ac:spMkLst>
            <pc:docMk/>
            <pc:sldMk cId="4138030356" sldId="310"/>
            <ac:spMk id="58" creationId="{A835E4E8-253E-4F37-9740-60BE1D642960}"/>
          </ac:spMkLst>
        </pc:spChg>
        <pc:spChg chg="add mod">
          <ac:chgData name="길 다영" userId="11d3a75bfe554e41" providerId="LiveId" clId="{2EE0D68F-2D80-48DE-9203-5E6B19DE295B}" dt="2021-06-06T16:03:51.074" v="2260" actId="1036"/>
          <ac:spMkLst>
            <pc:docMk/>
            <pc:sldMk cId="4138030356" sldId="310"/>
            <ac:spMk id="59" creationId="{4DEF390B-6C97-450B-B71C-7BDB1AE69B90}"/>
          </ac:spMkLst>
        </pc:spChg>
        <pc:spChg chg="add del mod">
          <ac:chgData name="길 다영" userId="11d3a75bfe554e41" providerId="LiveId" clId="{2EE0D68F-2D80-48DE-9203-5E6B19DE295B}" dt="2021-06-06T16:01:52.774" v="2222" actId="478"/>
          <ac:spMkLst>
            <pc:docMk/>
            <pc:sldMk cId="4138030356" sldId="310"/>
            <ac:spMk id="60" creationId="{CFD63E76-06A7-4963-947C-518A14B87FE3}"/>
          </ac:spMkLst>
        </pc:spChg>
        <pc:spChg chg="add mod">
          <ac:chgData name="길 다영" userId="11d3a75bfe554e41" providerId="LiveId" clId="{2EE0D68F-2D80-48DE-9203-5E6B19DE295B}" dt="2021-06-06T16:03:54.128" v="2262" actId="1036"/>
          <ac:spMkLst>
            <pc:docMk/>
            <pc:sldMk cId="4138030356" sldId="310"/>
            <ac:spMk id="61" creationId="{639283B9-57E0-459D-BAE5-BB357A24F6F0}"/>
          </ac:spMkLst>
        </pc:spChg>
        <pc:spChg chg="add mod">
          <ac:chgData name="길 다영" userId="11d3a75bfe554e41" providerId="LiveId" clId="{2EE0D68F-2D80-48DE-9203-5E6B19DE295B}" dt="2021-06-06T16:02:51.467" v="2245" actId="1076"/>
          <ac:spMkLst>
            <pc:docMk/>
            <pc:sldMk cId="4138030356" sldId="310"/>
            <ac:spMk id="62" creationId="{D21CA44D-C3B0-4698-BA2A-EF5F16838537}"/>
          </ac:spMkLst>
        </pc:spChg>
        <pc:spChg chg="add mod">
          <ac:chgData name="길 다영" userId="11d3a75bfe554e41" providerId="LiveId" clId="{2EE0D68F-2D80-48DE-9203-5E6B19DE295B}" dt="2021-06-06T16:02:54.809" v="2246" actId="1036"/>
          <ac:spMkLst>
            <pc:docMk/>
            <pc:sldMk cId="4138030356" sldId="310"/>
            <ac:spMk id="63" creationId="{EB8DB96C-6AE0-48F1-A477-4A114AEEFD54}"/>
          </ac:spMkLst>
        </pc:spChg>
        <pc:picChg chg="add del mod">
          <ac:chgData name="길 다영" userId="11d3a75bfe554e41" providerId="LiveId" clId="{2EE0D68F-2D80-48DE-9203-5E6B19DE295B}" dt="2021-06-06T15:58:41.819" v="2133" actId="478"/>
          <ac:picMkLst>
            <pc:docMk/>
            <pc:sldMk cId="4138030356" sldId="310"/>
            <ac:picMk id="2050" creationId="{543E3375-74DE-42C9-A57C-5CE291DBF251}"/>
          </ac:picMkLst>
        </pc:picChg>
        <pc:picChg chg="add mod">
          <ac:chgData name="길 다영" userId="11d3a75bfe554e41" providerId="LiveId" clId="{2EE0D68F-2D80-48DE-9203-5E6B19DE295B}" dt="2021-06-07T03:03:14.897" v="5950" actId="1076"/>
          <ac:picMkLst>
            <pc:docMk/>
            <pc:sldMk cId="4138030356" sldId="310"/>
            <ac:picMk id="2052" creationId="{F103308F-DFD6-422B-9560-129AD94BAF9B}"/>
          </ac:picMkLst>
        </pc:picChg>
      </pc:sldChg>
      <pc:sldChg chg="addSp delSp modSp add mod ord">
        <pc:chgData name="길 다영" userId="11d3a75bfe554e41" providerId="LiveId" clId="{2EE0D68F-2D80-48DE-9203-5E6B19DE295B}" dt="2021-06-07T12:31:13.429" v="6039" actId="20577"/>
        <pc:sldMkLst>
          <pc:docMk/>
          <pc:sldMk cId="410805459" sldId="311"/>
        </pc:sldMkLst>
        <pc:spChg chg="del">
          <ac:chgData name="길 다영" userId="11d3a75bfe554e41" providerId="LiveId" clId="{2EE0D68F-2D80-48DE-9203-5E6B19DE295B}" dt="2021-06-06T15:57:44.320" v="2123" actId="478"/>
          <ac:spMkLst>
            <pc:docMk/>
            <pc:sldMk cId="410805459" sldId="311"/>
            <ac:spMk id="9" creationId="{00000000-0000-0000-0000-000000000000}"/>
          </ac:spMkLst>
        </pc:spChg>
        <pc:spChg chg="del mod">
          <ac:chgData name="길 다영" userId="11d3a75bfe554e41" providerId="LiveId" clId="{2EE0D68F-2D80-48DE-9203-5E6B19DE295B}" dt="2021-06-06T15:58:18.065" v="2127" actId="21"/>
          <ac:spMkLst>
            <pc:docMk/>
            <pc:sldMk cId="410805459" sldId="311"/>
            <ac:spMk id="18" creationId="{00000000-0000-0000-0000-000000000000}"/>
          </ac:spMkLst>
        </pc:spChg>
        <pc:spChg chg="add del mod">
          <ac:chgData name="길 다영" userId="11d3a75bfe554e41" providerId="LiveId" clId="{2EE0D68F-2D80-48DE-9203-5E6B19DE295B}" dt="2021-06-06T15:58:18.065" v="2127" actId="21"/>
          <ac:spMkLst>
            <pc:docMk/>
            <pc:sldMk cId="410805459" sldId="311"/>
            <ac:spMk id="19" creationId="{00000000-0000-0000-0000-000000000000}"/>
          </ac:spMkLst>
        </pc:spChg>
        <pc:spChg chg="del mod">
          <ac:chgData name="길 다영" userId="11d3a75bfe554e41" providerId="LiveId" clId="{2EE0D68F-2D80-48DE-9203-5E6B19DE295B}" dt="2021-06-06T15:58:18.065" v="2127" actId="21"/>
          <ac:spMkLst>
            <pc:docMk/>
            <pc:sldMk cId="410805459" sldId="311"/>
            <ac:spMk id="20" creationId="{00000000-0000-0000-0000-000000000000}"/>
          </ac:spMkLst>
        </pc:spChg>
        <pc:spChg chg="del mod">
          <ac:chgData name="길 다영" userId="11d3a75bfe554e41" providerId="LiveId" clId="{2EE0D68F-2D80-48DE-9203-5E6B19DE295B}" dt="2021-06-06T15:57:44.320" v="2123" actId="478"/>
          <ac:spMkLst>
            <pc:docMk/>
            <pc:sldMk cId="410805459" sldId="311"/>
            <ac:spMk id="21" creationId="{00000000-0000-0000-0000-000000000000}"/>
          </ac:spMkLst>
        </pc:spChg>
        <pc:spChg chg="add del mod">
          <ac:chgData name="길 다영" userId="11d3a75bfe554e41" providerId="LiveId" clId="{2EE0D68F-2D80-48DE-9203-5E6B19DE295B}" dt="2021-06-06T15:55:33.290" v="2049" actId="478"/>
          <ac:spMkLst>
            <pc:docMk/>
            <pc:sldMk cId="410805459" sldId="311"/>
            <ac:spMk id="22" creationId="{3913CE79-C6D2-49ED-87C6-57C2245F8224}"/>
          </ac:spMkLst>
        </pc:spChg>
        <pc:spChg chg="del">
          <ac:chgData name="길 다영" userId="11d3a75bfe554e41" providerId="LiveId" clId="{2EE0D68F-2D80-48DE-9203-5E6B19DE295B}" dt="2021-06-06T15:57:44.320" v="2123" actId="478"/>
          <ac:spMkLst>
            <pc:docMk/>
            <pc:sldMk cId="410805459" sldId="311"/>
            <ac:spMk id="23" creationId="{00000000-0000-0000-0000-000000000000}"/>
          </ac:spMkLst>
        </pc:spChg>
        <pc:spChg chg="add mod">
          <ac:chgData name="길 다영" userId="11d3a75bfe554e41" providerId="LiveId" clId="{2EE0D68F-2D80-48DE-9203-5E6B19DE295B}" dt="2021-06-06T15:57:48.949" v="2124"/>
          <ac:spMkLst>
            <pc:docMk/>
            <pc:sldMk cId="410805459" sldId="311"/>
            <ac:spMk id="24" creationId="{0353D473-19CC-4784-900E-E108D27EC837}"/>
          </ac:spMkLst>
        </pc:spChg>
        <pc:spChg chg="del">
          <ac:chgData name="길 다영" userId="11d3a75bfe554e41" providerId="LiveId" clId="{2EE0D68F-2D80-48DE-9203-5E6B19DE295B}" dt="2021-06-06T15:54:42.534" v="2036" actId="478"/>
          <ac:spMkLst>
            <pc:docMk/>
            <pc:sldMk cId="410805459" sldId="311"/>
            <ac:spMk id="25" creationId="{C80F9F26-80F7-4DA4-8FE6-572A1BDEB3D2}"/>
          </ac:spMkLst>
        </pc:spChg>
        <pc:spChg chg="mod">
          <ac:chgData name="길 다영" userId="11d3a75bfe554e41" providerId="LiveId" clId="{2EE0D68F-2D80-48DE-9203-5E6B19DE295B}" dt="2021-06-07T12:31:13.429" v="6039" actId="20577"/>
          <ac:spMkLst>
            <pc:docMk/>
            <pc:sldMk cId="410805459" sldId="311"/>
            <ac:spMk id="26" creationId="{AACC7CE7-F18A-4119-BC6C-CE25A5EBDAB6}"/>
          </ac:spMkLst>
        </pc:spChg>
        <pc:spChg chg="del">
          <ac:chgData name="길 다영" userId="11d3a75bfe554e41" providerId="LiveId" clId="{2EE0D68F-2D80-48DE-9203-5E6B19DE295B}" dt="2021-06-06T15:57:44.320" v="2123" actId="478"/>
          <ac:spMkLst>
            <pc:docMk/>
            <pc:sldMk cId="410805459" sldId="311"/>
            <ac:spMk id="27" creationId="{00000000-0000-0000-0000-000000000000}"/>
          </ac:spMkLst>
        </pc:spChg>
        <pc:spChg chg="del">
          <ac:chgData name="길 다영" userId="11d3a75bfe554e41" providerId="LiveId" clId="{2EE0D68F-2D80-48DE-9203-5E6B19DE295B}" dt="2021-06-06T15:57:44.320" v="2123" actId="478"/>
          <ac:spMkLst>
            <pc:docMk/>
            <pc:sldMk cId="410805459" sldId="311"/>
            <ac:spMk id="28" creationId="{00000000-0000-0000-0000-000000000000}"/>
          </ac:spMkLst>
        </pc:spChg>
        <pc:spChg chg="del">
          <ac:chgData name="길 다영" userId="11d3a75bfe554e41" providerId="LiveId" clId="{2EE0D68F-2D80-48DE-9203-5E6B19DE295B}" dt="2021-06-06T15:57:44.320" v="2123" actId="478"/>
          <ac:spMkLst>
            <pc:docMk/>
            <pc:sldMk cId="410805459" sldId="311"/>
            <ac:spMk id="29" creationId="{00000000-0000-0000-0000-000000000000}"/>
          </ac:spMkLst>
        </pc:spChg>
        <pc:spChg chg="add mod">
          <ac:chgData name="길 다영" userId="11d3a75bfe554e41" providerId="LiveId" clId="{2EE0D68F-2D80-48DE-9203-5E6B19DE295B}" dt="2021-06-06T15:57:48.949" v="2124"/>
          <ac:spMkLst>
            <pc:docMk/>
            <pc:sldMk cId="410805459" sldId="311"/>
            <ac:spMk id="33" creationId="{5DB28EC9-DA81-4713-BBC0-8747258BB753}"/>
          </ac:spMkLst>
        </pc:spChg>
        <pc:spChg chg="add mod">
          <ac:chgData name="길 다영" userId="11d3a75bfe554e41" providerId="LiveId" clId="{2EE0D68F-2D80-48DE-9203-5E6B19DE295B}" dt="2021-06-06T15:57:48.949" v="2124"/>
          <ac:spMkLst>
            <pc:docMk/>
            <pc:sldMk cId="410805459" sldId="311"/>
            <ac:spMk id="34" creationId="{7EFBFC73-F7E9-4359-A0F3-F5F5D795D189}"/>
          </ac:spMkLst>
        </pc:spChg>
        <pc:spChg chg="add mod">
          <ac:chgData name="길 다영" userId="11d3a75bfe554e41" providerId="LiveId" clId="{2EE0D68F-2D80-48DE-9203-5E6B19DE295B}" dt="2021-06-06T15:57:48.949" v="2124"/>
          <ac:spMkLst>
            <pc:docMk/>
            <pc:sldMk cId="410805459" sldId="311"/>
            <ac:spMk id="35" creationId="{34545303-AE41-4AB6-A1CC-CF3B40F3C01C}"/>
          </ac:spMkLst>
        </pc:spChg>
        <pc:spChg chg="add mod">
          <ac:chgData name="길 다영" userId="11d3a75bfe554e41" providerId="LiveId" clId="{2EE0D68F-2D80-48DE-9203-5E6B19DE295B}" dt="2021-06-06T15:57:48.949" v="2124"/>
          <ac:spMkLst>
            <pc:docMk/>
            <pc:sldMk cId="410805459" sldId="311"/>
            <ac:spMk id="36" creationId="{9BE2AFBE-242D-4E5B-9E08-17FF049307E0}"/>
          </ac:spMkLst>
        </pc:spChg>
        <pc:spChg chg="add mod">
          <ac:chgData name="길 다영" userId="11d3a75bfe554e41" providerId="LiveId" clId="{2EE0D68F-2D80-48DE-9203-5E6B19DE295B}" dt="2021-06-06T15:57:48.949" v="2124"/>
          <ac:spMkLst>
            <pc:docMk/>
            <pc:sldMk cId="410805459" sldId="311"/>
            <ac:spMk id="37" creationId="{5CE11CEA-C2BB-411A-A16F-C8EC9D8CC5C0}"/>
          </ac:spMkLst>
        </pc:spChg>
        <pc:spChg chg="add mod">
          <ac:chgData name="길 다영" userId="11d3a75bfe554e41" providerId="LiveId" clId="{2EE0D68F-2D80-48DE-9203-5E6B19DE295B}" dt="2021-06-06T15:58:29.681" v="2130"/>
          <ac:spMkLst>
            <pc:docMk/>
            <pc:sldMk cId="410805459" sldId="311"/>
            <ac:spMk id="38" creationId="{2EAB852A-5AF6-4446-A62E-CD7BDB7EBAB5}"/>
          </ac:spMkLst>
        </pc:spChg>
        <pc:spChg chg="add mod">
          <ac:chgData name="길 다영" userId="11d3a75bfe554e41" providerId="LiveId" clId="{2EE0D68F-2D80-48DE-9203-5E6B19DE295B}" dt="2021-06-06T15:58:29.681" v="2130"/>
          <ac:spMkLst>
            <pc:docMk/>
            <pc:sldMk cId="410805459" sldId="311"/>
            <ac:spMk id="39" creationId="{BA1EC20A-A0FA-4534-9B70-66DB054F53D8}"/>
          </ac:spMkLst>
        </pc:spChg>
        <pc:spChg chg="add mod">
          <ac:chgData name="길 다영" userId="11d3a75bfe554e41" providerId="LiveId" clId="{2EE0D68F-2D80-48DE-9203-5E6B19DE295B}" dt="2021-06-06T15:58:31.559" v="2131" actId="115"/>
          <ac:spMkLst>
            <pc:docMk/>
            <pc:sldMk cId="410805459" sldId="311"/>
            <ac:spMk id="40" creationId="{CC0BE209-13D5-4C86-946F-720341C83BCB}"/>
          </ac:spMkLst>
        </pc:spChg>
        <pc:spChg chg="add mod">
          <ac:chgData name="길 다영" userId="11d3a75bfe554e41" providerId="LiveId" clId="{2EE0D68F-2D80-48DE-9203-5E6B19DE295B}" dt="2021-06-06T15:58:33.448" v="2132" actId="115"/>
          <ac:spMkLst>
            <pc:docMk/>
            <pc:sldMk cId="410805459" sldId="311"/>
            <ac:spMk id="41" creationId="{69CDE8CE-9A3A-4200-97FC-BAEBB231DB14}"/>
          </ac:spMkLst>
        </pc:spChg>
      </pc:sldChg>
      <pc:sldChg chg="modSp add mod ord">
        <pc:chgData name="길 다영" userId="11d3a75bfe554e41" providerId="LiveId" clId="{2EE0D68F-2D80-48DE-9203-5E6B19DE295B}" dt="2021-06-06T15:54:10.488" v="1941" actId="20577"/>
        <pc:sldMkLst>
          <pc:docMk/>
          <pc:sldMk cId="2030283361" sldId="312"/>
        </pc:sldMkLst>
        <pc:spChg chg="mod">
          <ac:chgData name="길 다영" userId="11d3a75bfe554e41" providerId="LiveId" clId="{2EE0D68F-2D80-48DE-9203-5E6B19DE295B}" dt="2021-06-06T15:54:07.627" v="1939" actId="20577"/>
          <ac:spMkLst>
            <pc:docMk/>
            <pc:sldMk cId="2030283361" sldId="312"/>
            <ac:spMk id="4" creationId="{00000000-0000-0000-0000-000000000000}"/>
          </ac:spMkLst>
        </pc:spChg>
        <pc:spChg chg="mod">
          <ac:chgData name="길 다영" userId="11d3a75bfe554e41" providerId="LiveId" clId="{2EE0D68F-2D80-48DE-9203-5E6B19DE295B}" dt="2021-06-06T15:54:10.488" v="1941" actId="20577"/>
          <ac:spMkLst>
            <pc:docMk/>
            <pc:sldMk cId="2030283361" sldId="312"/>
            <ac:spMk id="6" creationId="{00000000-0000-0000-0000-000000000000}"/>
          </ac:spMkLst>
        </pc:spChg>
      </pc:sldChg>
      <pc:sldChg chg="add del ord setBg">
        <pc:chgData name="길 다영" userId="11d3a75bfe554e41" providerId="LiveId" clId="{2EE0D68F-2D80-48DE-9203-5E6B19DE295B}" dt="2021-06-06T15:53:59.478" v="1926" actId="2696"/>
        <pc:sldMkLst>
          <pc:docMk/>
          <pc:sldMk cId="3303989993" sldId="312"/>
        </pc:sldMkLst>
      </pc:sldChg>
      <pc:sldChg chg="addSp delSp modSp add mod">
        <pc:chgData name="길 다영" userId="11d3a75bfe554e41" providerId="LiveId" clId="{2EE0D68F-2D80-48DE-9203-5E6B19DE295B}" dt="2021-06-07T13:58:20.072" v="6924" actId="1036"/>
        <pc:sldMkLst>
          <pc:docMk/>
          <pc:sldMk cId="1851546704" sldId="313"/>
        </pc:sldMkLst>
        <pc:spChg chg="add mod">
          <ac:chgData name="길 다영" userId="11d3a75bfe554e41" providerId="LiveId" clId="{2EE0D68F-2D80-48DE-9203-5E6B19DE295B}" dt="2021-06-07T13:58:20.072" v="6924" actId="1036"/>
          <ac:spMkLst>
            <pc:docMk/>
            <pc:sldMk cId="1851546704" sldId="313"/>
            <ac:spMk id="22" creationId="{7ADD8EC1-85BA-4E23-8B4A-5F73879FB3E0}"/>
          </ac:spMkLst>
        </pc:spChg>
        <pc:spChg chg="add mod">
          <ac:chgData name="길 다영" userId="11d3a75bfe554e41" providerId="LiveId" clId="{2EE0D68F-2D80-48DE-9203-5E6B19DE295B}" dt="2021-06-06T16:30:52.530" v="2808" actId="1035"/>
          <ac:spMkLst>
            <pc:docMk/>
            <pc:sldMk cId="1851546704" sldId="313"/>
            <ac:spMk id="27" creationId="{613ED60D-E73B-4104-97B8-6637EDAF1DEC}"/>
          </ac:spMkLst>
        </pc:spChg>
        <pc:spChg chg="add del mod">
          <ac:chgData name="길 다영" userId="11d3a75bfe554e41" providerId="LiveId" clId="{2EE0D68F-2D80-48DE-9203-5E6B19DE295B}" dt="2021-06-06T16:09:14.526" v="2356" actId="478"/>
          <ac:spMkLst>
            <pc:docMk/>
            <pc:sldMk cId="1851546704" sldId="313"/>
            <ac:spMk id="30" creationId="{38CC7114-889C-4227-BC9D-0DD5C04F9020}"/>
          </ac:spMkLst>
        </pc:spChg>
        <pc:spChg chg="add mod">
          <ac:chgData name="길 다영" userId="11d3a75bfe554e41" providerId="LiveId" clId="{2EE0D68F-2D80-48DE-9203-5E6B19DE295B}" dt="2021-06-06T16:33:23.209" v="2849" actId="20577"/>
          <ac:spMkLst>
            <pc:docMk/>
            <pc:sldMk cId="1851546704" sldId="313"/>
            <ac:spMk id="33" creationId="{9979C248-82D5-4D75-A22C-E83919D59B53}"/>
          </ac:spMkLst>
        </pc:spChg>
        <pc:spChg chg="add del mod">
          <ac:chgData name="길 다영" userId="11d3a75bfe554e41" providerId="LiveId" clId="{2EE0D68F-2D80-48DE-9203-5E6B19DE295B}" dt="2021-06-06T16:09:37.741" v="2361"/>
          <ac:spMkLst>
            <pc:docMk/>
            <pc:sldMk cId="1851546704" sldId="313"/>
            <ac:spMk id="34" creationId="{D8920DFC-06B7-4956-A37D-69F1C4BACA39}"/>
          </ac:spMkLst>
        </pc:spChg>
        <pc:spChg chg="add mod">
          <ac:chgData name="길 다영" userId="11d3a75bfe554e41" providerId="LiveId" clId="{2EE0D68F-2D80-48DE-9203-5E6B19DE295B}" dt="2021-06-07T13:53:23.221" v="6700" actId="1076"/>
          <ac:spMkLst>
            <pc:docMk/>
            <pc:sldMk cId="1851546704" sldId="313"/>
            <ac:spMk id="34" creationId="{E318FAA2-CD98-490A-B029-802E92DE45B4}"/>
          </ac:spMkLst>
        </pc:spChg>
        <pc:spChg chg="add mod">
          <ac:chgData name="길 다영" userId="11d3a75bfe554e41" providerId="LiveId" clId="{2EE0D68F-2D80-48DE-9203-5E6B19DE295B}" dt="2021-06-07T13:57:58.885" v="6900" actId="1037"/>
          <ac:spMkLst>
            <pc:docMk/>
            <pc:sldMk cId="1851546704" sldId="313"/>
            <ac:spMk id="35" creationId="{37F79422-A07F-4628-BB5C-346C4856841A}"/>
          </ac:spMkLst>
        </pc:spChg>
        <pc:spChg chg="add mod">
          <ac:chgData name="길 다영" userId="11d3a75bfe554e41" providerId="LiveId" clId="{2EE0D68F-2D80-48DE-9203-5E6B19DE295B}" dt="2021-06-06T16:30:52.530" v="2808" actId="1035"/>
          <ac:spMkLst>
            <pc:docMk/>
            <pc:sldMk cId="1851546704" sldId="313"/>
            <ac:spMk id="36" creationId="{6E4A37C7-CF25-4769-9A67-3CE2F917F68C}"/>
          </ac:spMkLst>
        </pc:spChg>
        <pc:spChg chg="add mod">
          <ac:chgData name="길 다영" userId="11d3a75bfe554e41" providerId="LiveId" clId="{2EE0D68F-2D80-48DE-9203-5E6B19DE295B}" dt="2021-06-07T13:57:58.885" v="6900" actId="1037"/>
          <ac:spMkLst>
            <pc:docMk/>
            <pc:sldMk cId="1851546704" sldId="313"/>
            <ac:spMk id="37" creationId="{E20BC078-E22B-406C-B290-730BEEE5651F}"/>
          </ac:spMkLst>
        </pc:spChg>
        <pc:spChg chg="add mod">
          <ac:chgData name="길 다영" userId="11d3a75bfe554e41" providerId="LiveId" clId="{2EE0D68F-2D80-48DE-9203-5E6B19DE295B}" dt="2021-06-07T13:57:23.434" v="6890" actId="1076"/>
          <ac:spMkLst>
            <pc:docMk/>
            <pc:sldMk cId="1851546704" sldId="313"/>
            <ac:spMk id="38" creationId="{E32DCCFF-7680-4E63-93BF-FC0864EDC7A1}"/>
          </ac:spMkLst>
        </pc:spChg>
        <pc:spChg chg="add mod">
          <ac:chgData name="길 다영" userId="11d3a75bfe554e41" providerId="LiveId" clId="{2EE0D68F-2D80-48DE-9203-5E6B19DE295B}" dt="2021-06-06T16:33:08.181" v="2842" actId="20577"/>
          <ac:spMkLst>
            <pc:docMk/>
            <pc:sldMk cId="1851546704" sldId="313"/>
            <ac:spMk id="39" creationId="{80A4E823-D7E2-4985-B188-481BB8348D83}"/>
          </ac:spMkLst>
        </pc:spChg>
        <pc:spChg chg="add del mod">
          <ac:chgData name="길 다영" userId="11d3a75bfe554e41" providerId="LiveId" clId="{2EE0D68F-2D80-48DE-9203-5E6B19DE295B}" dt="2021-06-07T13:57:14.978" v="6885" actId="478"/>
          <ac:spMkLst>
            <pc:docMk/>
            <pc:sldMk cId="1851546704" sldId="313"/>
            <ac:spMk id="40" creationId="{ABF0F769-E4D8-4D63-B287-7FF6DCB16DB3}"/>
          </ac:spMkLst>
        </pc:spChg>
        <pc:spChg chg="add del mod">
          <ac:chgData name="길 다영" userId="11d3a75bfe554e41" providerId="LiveId" clId="{2EE0D68F-2D80-48DE-9203-5E6B19DE295B}" dt="2021-06-06T16:12:05.661" v="2406" actId="478"/>
          <ac:spMkLst>
            <pc:docMk/>
            <pc:sldMk cId="1851546704" sldId="313"/>
            <ac:spMk id="40" creationId="{C138E1C1-C2F7-4A5C-9753-57FBFC9216A5}"/>
          </ac:spMkLst>
        </pc:spChg>
        <pc:spChg chg="add del mod">
          <ac:chgData name="길 다영" userId="11d3a75bfe554e41" providerId="LiveId" clId="{2EE0D68F-2D80-48DE-9203-5E6B19DE295B}" dt="2021-06-06T16:11:53.328" v="2402" actId="478"/>
          <ac:spMkLst>
            <pc:docMk/>
            <pc:sldMk cId="1851546704" sldId="313"/>
            <ac:spMk id="42" creationId="{FF62AEE9-A1FA-464A-98D1-E6C3F582C991}"/>
          </ac:spMkLst>
        </pc:spChg>
        <pc:spChg chg="del">
          <ac:chgData name="길 다영" userId="11d3a75bfe554e41" providerId="LiveId" clId="{2EE0D68F-2D80-48DE-9203-5E6B19DE295B}" dt="2021-06-06T16:04:30.790" v="2266" actId="478"/>
          <ac:spMkLst>
            <pc:docMk/>
            <pc:sldMk cId="1851546704" sldId="313"/>
            <ac:spMk id="53" creationId="{73382799-BDC7-4467-B0E7-A90E2E1B8C10}"/>
          </ac:spMkLst>
        </pc:spChg>
        <pc:spChg chg="add del mod">
          <ac:chgData name="길 다영" userId="11d3a75bfe554e41" providerId="LiveId" clId="{2EE0D68F-2D80-48DE-9203-5E6B19DE295B}" dt="2021-06-06T16:12:58.735" v="2428"/>
          <ac:spMkLst>
            <pc:docMk/>
            <pc:sldMk cId="1851546704" sldId="313"/>
            <ac:spMk id="54" creationId="{F002257A-DBB4-41BA-9E21-9E6B0B8B5335}"/>
          </ac:spMkLst>
        </pc:spChg>
        <pc:spChg chg="del">
          <ac:chgData name="길 다영" userId="11d3a75bfe554e41" providerId="LiveId" clId="{2EE0D68F-2D80-48DE-9203-5E6B19DE295B}" dt="2021-06-06T16:04:30.790" v="2266" actId="478"/>
          <ac:spMkLst>
            <pc:docMk/>
            <pc:sldMk cId="1851546704" sldId="313"/>
            <ac:spMk id="56" creationId="{257A879F-0113-40B5-B3EE-501EB7382DB8}"/>
          </ac:spMkLst>
        </pc:spChg>
        <pc:spChg chg="del">
          <ac:chgData name="길 다영" userId="11d3a75bfe554e41" providerId="LiveId" clId="{2EE0D68F-2D80-48DE-9203-5E6B19DE295B}" dt="2021-06-06T16:04:30.790" v="2266" actId="478"/>
          <ac:spMkLst>
            <pc:docMk/>
            <pc:sldMk cId="1851546704" sldId="313"/>
            <ac:spMk id="57" creationId="{D1F1ABCB-EB7F-4000-8177-5F9FAEBB927C}"/>
          </ac:spMkLst>
        </pc:spChg>
        <pc:spChg chg="del">
          <ac:chgData name="길 다영" userId="11d3a75bfe554e41" providerId="LiveId" clId="{2EE0D68F-2D80-48DE-9203-5E6B19DE295B}" dt="2021-06-06T16:04:30.790" v="2266" actId="478"/>
          <ac:spMkLst>
            <pc:docMk/>
            <pc:sldMk cId="1851546704" sldId="313"/>
            <ac:spMk id="58" creationId="{A835E4E8-253E-4F37-9740-60BE1D642960}"/>
          </ac:spMkLst>
        </pc:spChg>
        <pc:spChg chg="del">
          <ac:chgData name="길 다영" userId="11d3a75bfe554e41" providerId="LiveId" clId="{2EE0D68F-2D80-48DE-9203-5E6B19DE295B}" dt="2021-06-06T16:04:30.790" v="2266" actId="478"/>
          <ac:spMkLst>
            <pc:docMk/>
            <pc:sldMk cId="1851546704" sldId="313"/>
            <ac:spMk id="59" creationId="{4DEF390B-6C97-450B-B71C-7BDB1AE69B90}"/>
          </ac:spMkLst>
        </pc:spChg>
        <pc:spChg chg="del">
          <ac:chgData name="길 다영" userId="11d3a75bfe554e41" providerId="LiveId" clId="{2EE0D68F-2D80-48DE-9203-5E6B19DE295B}" dt="2021-06-06T16:04:30.790" v="2266" actId="478"/>
          <ac:spMkLst>
            <pc:docMk/>
            <pc:sldMk cId="1851546704" sldId="313"/>
            <ac:spMk id="61" creationId="{639283B9-57E0-459D-BAE5-BB357A24F6F0}"/>
          </ac:spMkLst>
        </pc:spChg>
        <pc:spChg chg="del">
          <ac:chgData name="길 다영" userId="11d3a75bfe554e41" providerId="LiveId" clId="{2EE0D68F-2D80-48DE-9203-5E6B19DE295B}" dt="2021-06-06T16:04:30.790" v="2266" actId="478"/>
          <ac:spMkLst>
            <pc:docMk/>
            <pc:sldMk cId="1851546704" sldId="313"/>
            <ac:spMk id="62" creationId="{D21CA44D-C3B0-4698-BA2A-EF5F16838537}"/>
          </ac:spMkLst>
        </pc:spChg>
        <pc:spChg chg="del">
          <ac:chgData name="길 다영" userId="11d3a75bfe554e41" providerId="LiveId" clId="{2EE0D68F-2D80-48DE-9203-5E6B19DE295B}" dt="2021-06-06T16:04:30.790" v="2266" actId="478"/>
          <ac:spMkLst>
            <pc:docMk/>
            <pc:sldMk cId="1851546704" sldId="313"/>
            <ac:spMk id="63" creationId="{EB8DB96C-6AE0-48F1-A477-4A114AEEFD54}"/>
          </ac:spMkLst>
        </pc:spChg>
        <pc:spChg chg="add del mod">
          <ac:chgData name="길 다영" userId="11d3a75bfe554e41" providerId="LiveId" clId="{2EE0D68F-2D80-48DE-9203-5E6B19DE295B}" dt="2021-06-06T16:12:58.735" v="2428"/>
          <ac:spMkLst>
            <pc:docMk/>
            <pc:sldMk cId="1851546704" sldId="313"/>
            <ac:spMk id="65" creationId="{E52AC743-C36B-4802-8330-083617519497}"/>
          </ac:spMkLst>
        </pc:spChg>
        <pc:spChg chg="add del mod">
          <ac:chgData name="길 다영" userId="11d3a75bfe554e41" providerId="LiveId" clId="{2EE0D68F-2D80-48DE-9203-5E6B19DE295B}" dt="2021-06-06T16:12:58.735" v="2428"/>
          <ac:spMkLst>
            <pc:docMk/>
            <pc:sldMk cId="1851546704" sldId="313"/>
            <ac:spMk id="66" creationId="{1EBC0B9E-6CC6-4A1A-BABF-FE1105EC51A7}"/>
          </ac:spMkLst>
        </pc:spChg>
        <pc:spChg chg="add del mod">
          <ac:chgData name="길 다영" userId="11d3a75bfe554e41" providerId="LiveId" clId="{2EE0D68F-2D80-48DE-9203-5E6B19DE295B}" dt="2021-06-06T16:12:58.735" v="2428"/>
          <ac:spMkLst>
            <pc:docMk/>
            <pc:sldMk cId="1851546704" sldId="313"/>
            <ac:spMk id="67" creationId="{10BAA464-44C4-4B45-9C8B-B1980BEBA5D8}"/>
          </ac:spMkLst>
        </pc:spChg>
        <pc:spChg chg="add del mod">
          <ac:chgData name="길 다영" userId="11d3a75bfe554e41" providerId="LiveId" clId="{2EE0D68F-2D80-48DE-9203-5E6B19DE295B}" dt="2021-06-06T16:12:58.735" v="2428"/>
          <ac:spMkLst>
            <pc:docMk/>
            <pc:sldMk cId="1851546704" sldId="313"/>
            <ac:spMk id="68" creationId="{E9F92FAA-9762-43B4-BED3-C2392B02B666}"/>
          </ac:spMkLst>
        </pc:spChg>
        <pc:spChg chg="add del mod">
          <ac:chgData name="길 다영" userId="11d3a75bfe554e41" providerId="LiveId" clId="{2EE0D68F-2D80-48DE-9203-5E6B19DE295B}" dt="2021-06-06T16:12:58.735" v="2428"/>
          <ac:spMkLst>
            <pc:docMk/>
            <pc:sldMk cId="1851546704" sldId="313"/>
            <ac:spMk id="69" creationId="{B2F69C66-7F0A-4A2C-BF2B-4781C4B955A3}"/>
          </ac:spMkLst>
        </pc:spChg>
        <pc:spChg chg="add del mod">
          <ac:chgData name="길 다영" userId="11d3a75bfe554e41" providerId="LiveId" clId="{2EE0D68F-2D80-48DE-9203-5E6B19DE295B}" dt="2021-06-06T16:12:58.735" v="2428"/>
          <ac:spMkLst>
            <pc:docMk/>
            <pc:sldMk cId="1851546704" sldId="313"/>
            <ac:spMk id="71" creationId="{70BE7C29-1A61-4F1A-95B6-BD6C85A16A39}"/>
          </ac:spMkLst>
        </pc:spChg>
        <pc:spChg chg="add del mod">
          <ac:chgData name="길 다영" userId="11d3a75bfe554e41" providerId="LiveId" clId="{2EE0D68F-2D80-48DE-9203-5E6B19DE295B}" dt="2021-06-06T16:12:58.735" v="2428"/>
          <ac:spMkLst>
            <pc:docMk/>
            <pc:sldMk cId="1851546704" sldId="313"/>
            <ac:spMk id="73" creationId="{815B5F25-7470-400A-B263-3BD9A28F2F1F}"/>
          </ac:spMkLst>
        </pc:spChg>
        <pc:spChg chg="add del mod">
          <ac:chgData name="길 다영" userId="11d3a75bfe554e41" providerId="LiveId" clId="{2EE0D68F-2D80-48DE-9203-5E6B19DE295B}" dt="2021-06-06T16:12:58.735" v="2428"/>
          <ac:spMkLst>
            <pc:docMk/>
            <pc:sldMk cId="1851546704" sldId="313"/>
            <ac:spMk id="75" creationId="{A897CFD5-6A9A-486D-908D-0B498564FEF6}"/>
          </ac:spMkLst>
        </pc:spChg>
        <pc:spChg chg="add mod">
          <ac:chgData name="길 다영" userId="11d3a75bfe554e41" providerId="LiveId" clId="{2EE0D68F-2D80-48DE-9203-5E6B19DE295B}" dt="2021-06-07T13:57:39.088" v="6896" actId="1076"/>
          <ac:spMkLst>
            <pc:docMk/>
            <pc:sldMk cId="1851546704" sldId="313"/>
            <ac:spMk id="79" creationId="{B9B7CA6C-47D2-46F9-8672-906990C12F96}"/>
          </ac:spMkLst>
        </pc:spChg>
        <pc:spChg chg="add del mod">
          <ac:chgData name="길 다영" userId="11d3a75bfe554e41" providerId="LiveId" clId="{2EE0D68F-2D80-48DE-9203-5E6B19DE295B}" dt="2021-06-06T16:16:16.110" v="2535" actId="478"/>
          <ac:spMkLst>
            <pc:docMk/>
            <pc:sldMk cId="1851546704" sldId="313"/>
            <ac:spMk id="80" creationId="{5FBCB7ED-6BEC-46AE-8D86-441CF65834CA}"/>
          </ac:spMkLst>
        </pc:spChg>
        <pc:spChg chg="add del mod">
          <ac:chgData name="길 다영" userId="11d3a75bfe554e41" providerId="LiveId" clId="{2EE0D68F-2D80-48DE-9203-5E6B19DE295B}" dt="2021-06-06T16:27:31.400" v="2741" actId="478"/>
          <ac:spMkLst>
            <pc:docMk/>
            <pc:sldMk cId="1851546704" sldId="313"/>
            <ac:spMk id="81" creationId="{09D90E5F-E063-4B03-8BE4-CD425B0E54AF}"/>
          </ac:spMkLst>
        </pc:spChg>
        <pc:spChg chg="add del mod">
          <ac:chgData name="길 다영" userId="11d3a75bfe554e41" providerId="LiveId" clId="{2EE0D68F-2D80-48DE-9203-5E6B19DE295B}" dt="2021-06-06T16:17:05.398" v="2551" actId="478"/>
          <ac:spMkLst>
            <pc:docMk/>
            <pc:sldMk cId="1851546704" sldId="313"/>
            <ac:spMk id="82" creationId="{FACC658A-67F0-405A-A78F-BEAE280B0116}"/>
          </ac:spMkLst>
        </pc:spChg>
        <pc:spChg chg="add del mod">
          <ac:chgData name="길 다영" userId="11d3a75bfe554e41" providerId="LiveId" clId="{2EE0D68F-2D80-48DE-9203-5E6B19DE295B}" dt="2021-06-06T16:16:18.138" v="2536" actId="478"/>
          <ac:spMkLst>
            <pc:docMk/>
            <pc:sldMk cId="1851546704" sldId="313"/>
            <ac:spMk id="83" creationId="{75C3731C-C3F6-4D8C-AE7B-005D468AB8D0}"/>
          </ac:spMkLst>
        </pc:spChg>
        <pc:spChg chg="add del mod">
          <ac:chgData name="길 다영" userId="11d3a75bfe554e41" providerId="LiveId" clId="{2EE0D68F-2D80-48DE-9203-5E6B19DE295B}" dt="2021-06-06T16:16:18.138" v="2536" actId="478"/>
          <ac:spMkLst>
            <pc:docMk/>
            <pc:sldMk cId="1851546704" sldId="313"/>
            <ac:spMk id="84" creationId="{59C60E2E-ADDB-47E4-A4E2-0209B49FF322}"/>
          </ac:spMkLst>
        </pc:spChg>
        <pc:spChg chg="add mod">
          <ac:chgData name="길 다영" userId="11d3a75bfe554e41" providerId="LiveId" clId="{2EE0D68F-2D80-48DE-9203-5E6B19DE295B}" dt="2021-06-07T13:57:31.984" v="6893" actId="1038"/>
          <ac:spMkLst>
            <pc:docMk/>
            <pc:sldMk cId="1851546704" sldId="313"/>
            <ac:spMk id="85" creationId="{4BE76AB7-A2E1-4420-9B6B-04A7A7955242}"/>
          </ac:spMkLst>
        </pc:spChg>
        <pc:spChg chg="add mod">
          <ac:chgData name="길 다영" userId="11d3a75bfe554e41" providerId="LiveId" clId="{2EE0D68F-2D80-48DE-9203-5E6B19DE295B}" dt="2021-06-07T13:57:31.984" v="6893" actId="1038"/>
          <ac:spMkLst>
            <pc:docMk/>
            <pc:sldMk cId="1851546704" sldId="313"/>
            <ac:spMk id="86" creationId="{C05CEB1D-C556-475F-A4A4-6F94DCB4968D}"/>
          </ac:spMkLst>
        </pc:spChg>
        <pc:spChg chg="add mod">
          <ac:chgData name="길 다영" userId="11d3a75bfe554e41" providerId="LiveId" clId="{2EE0D68F-2D80-48DE-9203-5E6B19DE295B}" dt="2021-06-06T16:33:39.780" v="2853" actId="1076"/>
          <ac:spMkLst>
            <pc:docMk/>
            <pc:sldMk cId="1851546704" sldId="313"/>
            <ac:spMk id="87" creationId="{3F6283CD-F272-4614-B91A-E72A89ED538F}"/>
          </ac:spMkLst>
        </pc:spChg>
        <pc:spChg chg="add del mod">
          <ac:chgData name="길 다영" userId="11d3a75bfe554e41" providerId="LiveId" clId="{2EE0D68F-2D80-48DE-9203-5E6B19DE295B}" dt="2021-06-06T16:15:47.278" v="2524" actId="478"/>
          <ac:spMkLst>
            <pc:docMk/>
            <pc:sldMk cId="1851546704" sldId="313"/>
            <ac:spMk id="88" creationId="{2194BF48-F83B-4352-90A8-AADF94B8A465}"/>
          </ac:spMkLst>
        </pc:spChg>
        <pc:spChg chg="add del mod">
          <ac:chgData name="길 다영" userId="11d3a75bfe554e41" providerId="LiveId" clId="{2EE0D68F-2D80-48DE-9203-5E6B19DE295B}" dt="2021-06-06T16:25:44.389" v="2697"/>
          <ac:spMkLst>
            <pc:docMk/>
            <pc:sldMk cId="1851546704" sldId="313"/>
            <ac:spMk id="97" creationId="{68F254C1-5BED-489F-AFCC-8E36FFED3A3A}"/>
          </ac:spMkLst>
        </pc:spChg>
        <pc:spChg chg="add del mod">
          <ac:chgData name="길 다영" userId="11d3a75bfe554e41" providerId="LiveId" clId="{2EE0D68F-2D80-48DE-9203-5E6B19DE295B}" dt="2021-06-06T16:25:59.373" v="2703"/>
          <ac:spMkLst>
            <pc:docMk/>
            <pc:sldMk cId="1851546704" sldId="313"/>
            <ac:spMk id="98" creationId="{D723BEE2-0980-4544-BE87-5F47C851847B}"/>
          </ac:spMkLst>
        </pc:spChg>
        <pc:spChg chg="add mod">
          <ac:chgData name="길 다영" userId="11d3a75bfe554e41" providerId="LiveId" clId="{2EE0D68F-2D80-48DE-9203-5E6B19DE295B}" dt="2021-06-06T16:25:58.973" v="2702" actId="571"/>
          <ac:spMkLst>
            <pc:docMk/>
            <pc:sldMk cId="1851546704" sldId="313"/>
            <ac:spMk id="99" creationId="{4E0C380B-8599-49F6-8EB4-7D5FC064E7B6}"/>
          </ac:spMkLst>
        </pc:spChg>
        <pc:spChg chg="add mod">
          <ac:chgData name="길 다영" userId="11d3a75bfe554e41" providerId="LiveId" clId="{2EE0D68F-2D80-48DE-9203-5E6B19DE295B}" dt="2021-06-06T16:25:58.973" v="2702" actId="571"/>
          <ac:spMkLst>
            <pc:docMk/>
            <pc:sldMk cId="1851546704" sldId="313"/>
            <ac:spMk id="100" creationId="{7496F38B-84C1-4811-BCD7-B45D215EC5CE}"/>
          </ac:spMkLst>
        </pc:spChg>
        <pc:spChg chg="add del mod">
          <ac:chgData name="길 다영" userId="11d3a75bfe554e41" providerId="LiveId" clId="{2EE0D68F-2D80-48DE-9203-5E6B19DE295B}" dt="2021-06-06T16:26:51.094" v="2728"/>
          <ac:spMkLst>
            <pc:docMk/>
            <pc:sldMk cId="1851546704" sldId="313"/>
            <ac:spMk id="101" creationId="{3296FE51-FDAA-4D51-AFDF-D3263D957F78}"/>
          </ac:spMkLst>
        </pc:spChg>
        <pc:spChg chg="add del mod">
          <ac:chgData name="길 다영" userId="11d3a75bfe554e41" providerId="LiveId" clId="{2EE0D68F-2D80-48DE-9203-5E6B19DE295B}" dt="2021-06-06T16:26:55.309" v="2734"/>
          <ac:spMkLst>
            <pc:docMk/>
            <pc:sldMk cId="1851546704" sldId="313"/>
            <ac:spMk id="102" creationId="{D3E95D35-B5CB-4328-A229-46BD143EF4F1}"/>
          </ac:spMkLst>
        </pc:spChg>
        <pc:spChg chg="add del mod">
          <ac:chgData name="길 다영" userId="11d3a75bfe554e41" providerId="LiveId" clId="{2EE0D68F-2D80-48DE-9203-5E6B19DE295B}" dt="2021-06-07T13:57:37.209" v="6894" actId="1037"/>
          <ac:spMkLst>
            <pc:docMk/>
            <pc:sldMk cId="1851546704" sldId="313"/>
            <ac:spMk id="103" creationId="{B0F7D946-5F2D-4FAA-9382-1A1F17485336}"/>
          </ac:spMkLst>
        </pc:spChg>
        <pc:spChg chg="add del mod">
          <ac:chgData name="길 다영" userId="11d3a75bfe554e41" providerId="LiveId" clId="{2EE0D68F-2D80-48DE-9203-5E6B19DE295B}" dt="2021-06-06T16:28:08.003" v="2768"/>
          <ac:spMkLst>
            <pc:docMk/>
            <pc:sldMk cId="1851546704" sldId="313"/>
            <ac:spMk id="105" creationId="{2A23D6D5-6231-489B-8E1E-EFCE68578CEB}"/>
          </ac:spMkLst>
        </pc:spChg>
        <pc:spChg chg="add mod">
          <ac:chgData name="길 다영" userId="11d3a75bfe554e41" providerId="LiveId" clId="{2EE0D68F-2D80-48DE-9203-5E6B19DE295B}" dt="2021-06-07T13:57:37.209" v="6894" actId="1037"/>
          <ac:spMkLst>
            <pc:docMk/>
            <pc:sldMk cId="1851546704" sldId="313"/>
            <ac:spMk id="106" creationId="{F2E3CE43-09E9-4F73-B3BF-8732D1D96BD3}"/>
          </ac:spMkLst>
        </pc:spChg>
        <pc:spChg chg="add mod">
          <ac:chgData name="길 다영" userId="11d3a75bfe554e41" providerId="LiveId" clId="{2EE0D68F-2D80-48DE-9203-5E6B19DE295B}" dt="2021-06-07T13:57:37.209" v="6894" actId="1037"/>
          <ac:spMkLst>
            <pc:docMk/>
            <pc:sldMk cId="1851546704" sldId="313"/>
            <ac:spMk id="107" creationId="{12707A3A-D519-4820-BCCD-8C7FCFD2A588}"/>
          </ac:spMkLst>
        </pc:spChg>
        <pc:grpChg chg="add del mod">
          <ac:chgData name="길 다영" userId="11d3a75bfe554e41" providerId="LiveId" clId="{2EE0D68F-2D80-48DE-9203-5E6B19DE295B}" dt="2021-06-06T16:12:11.366" v="2407" actId="478"/>
          <ac:grpSpMkLst>
            <pc:docMk/>
            <pc:sldMk cId="1851546704" sldId="313"/>
            <ac:grpSpMk id="24" creationId="{4B003BAE-6A1D-4C88-9EBA-889E456B4F9F}"/>
          </ac:grpSpMkLst>
        </pc:grpChg>
        <pc:picChg chg="mod topLvl modCrop">
          <ac:chgData name="길 다영" userId="11d3a75bfe554e41" providerId="LiveId" clId="{2EE0D68F-2D80-48DE-9203-5E6B19DE295B}" dt="2021-06-06T16:30:52.530" v="2808" actId="1035"/>
          <ac:picMkLst>
            <pc:docMk/>
            <pc:sldMk cId="1851546704" sldId="313"/>
            <ac:picMk id="25" creationId="{12DE6105-5719-4A01-ACBD-628A7CB3C3CD}"/>
          </ac:picMkLst>
        </pc:picChg>
        <pc:picChg chg="del mod topLvl">
          <ac:chgData name="길 다영" userId="11d3a75bfe554e41" providerId="LiveId" clId="{2EE0D68F-2D80-48DE-9203-5E6B19DE295B}" dt="2021-06-06T16:12:11.366" v="2407" actId="478"/>
          <ac:picMkLst>
            <pc:docMk/>
            <pc:sldMk cId="1851546704" sldId="313"/>
            <ac:picMk id="26" creationId="{22EF2303-92FC-41BD-B51F-B4D932F6C86D}"/>
          </ac:picMkLst>
        </pc:picChg>
        <pc:picChg chg="add del mod">
          <ac:chgData name="길 다영" userId="11d3a75bfe554e41" providerId="LiveId" clId="{2EE0D68F-2D80-48DE-9203-5E6B19DE295B}" dt="2021-06-06T16:12:58.735" v="2428"/>
          <ac:picMkLst>
            <pc:docMk/>
            <pc:sldMk cId="1851546704" sldId="313"/>
            <ac:picMk id="55" creationId="{B05BCEDA-17FB-428B-AF0D-643EF46AA142}"/>
          </ac:picMkLst>
        </pc:picChg>
        <pc:picChg chg="add del mod">
          <ac:chgData name="길 다영" userId="11d3a75bfe554e41" providerId="LiveId" clId="{2EE0D68F-2D80-48DE-9203-5E6B19DE295B}" dt="2021-06-06T16:12:58.735" v="2428"/>
          <ac:picMkLst>
            <pc:docMk/>
            <pc:sldMk cId="1851546704" sldId="313"/>
            <ac:picMk id="60" creationId="{7A2B4263-2098-4D98-99A4-12DDC6A2FC38}"/>
          </ac:picMkLst>
        </pc:picChg>
        <pc:picChg chg="add del mod">
          <ac:chgData name="길 다영" userId="11d3a75bfe554e41" providerId="LiveId" clId="{2EE0D68F-2D80-48DE-9203-5E6B19DE295B}" dt="2021-06-06T16:12:58.735" v="2428"/>
          <ac:picMkLst>
            <pc:docMk/>
            <pc:sldMk cId="1851546704" sldId="313"/>
            <ac:picMk id="64" creationId="{27F89555-0B9A-418B-BD85-28980983A040}"/>
          </ac:picMkLst>
        </pc:picChg>
        <pc:picChg chg="add mod">
          <ac:chgData name="길 다영" userId="11d3a75bfe554e41" providerId="LiveId" clId="{2EE0D68F-2D80-48DE-9203-5E6B19DE295B}" dt="2021-06-07T13:57:37.209" v="6894" actId="1037"/>
          <ac:picMkLst>
            <pc:docMk/>
            <pc:sldMk cId="1851546704" sldId="313"/>
            <ac:picMk id="89" creationId="{52E9E109-6744-44D2-B497-14AE34997FC7}"/>
          </ac:picMkLst>
        </pc:picChg>
        <pc:picChg chg="add del mod modCrop">
          <ac:chgData name="길 다영" userId="11d3a75bfe554e41" providerId="LiveId" clId="{2EE0D68F-2D80-48DE-9203-5E6B19DE295B}" dt="2021-06-07T13:53:07.933" v="6692" actId="478"/>
          <ac:picMkLst>
            <pc:docMk/>
            <pc:sldMk cId="1851546704" sldId="313"/>
            <ac:picMk id="90" creationId="{440DC12D-A1AB-419F-9654-0924CF732F2C}"/>
          </ac:picMkLst>
        </pc:picChg>
        <pc:picChg chg="add mod">
          <ac:chgData name="길 다영" userId="11d3a75bfe554e41" providerId="LiveId" clId="{2EE0D68F-2D80-48DE-9203-5E6B19DE295B}" dt="2021-06-07T13:57:37.209" v="6894" actId="1037"/>
          <ac:picMkLst>
            <pc:docMk/>
            <pc:sldMk cId="1851546704" sldId="313"/>
            <ac:picMk id="91" creationId="{E312A7E0-AE68-41CC-A14C-C63B06E46143}"/>
          </ac:picMkLst>
        </pc:picChg>
        <pc:picChg chg="add mod modCrop">
          <ac:chgData name="길 다영" userId="11d3a75bfe554e41" providerId="LiveId" clId="{2EE0D68F-2D80-48DE-9203-5E6B19DE295B}" dt="2021-06-07T13:57:49.882" v="6899" actId="1037"/>
          <ac:picMkLst>
            <pc:docMk/>
            <pc:sldMk cId="1851546704" sldId="313"/>
            <ac:picMk id="92" creationId="{409B05AA-0C4B-4F1A-B9A4-1BA12BDC3AAD}"/>
          </ac:picMkLst>
        </pc:picChg>
        <pc:picChg chg="add mod">
          <ac:chgData name="길 다영" userId="11d3a75bfe554e41" providerId="LiveId" clId="{2EE0D68F-2D80-48DE-9203-5E6B19DE295B}" dt="2021-06-07T13:57:37.209" v="6894" actId="1037"/>
          <ac:picMkLst>
            <pc:docMk/>
            <pc:sldMk cId="1851546704" sldId="313"/>
            <ac:picMk id="104" creationId="{C02D7267-DC4D-4EC3-AE18-3503675C9309}"/>
          </ac:picMkLst>
        </pc:picChg>
        <pc:picChg chg="del">
          <ac:chgData name="길 다영" userId="11d3a75bfe554e41" providerId="LiveId" clId="{2EE0D68F-2D80-48DE-9203-5E6B19DE295B}" dt="2021-06-06T16:04:30.790" v="2266" actId="478"/>
          <ac:picMkLst>
            <pc:docMk/>
            <pc:sldMk cId="1851546704" sldId="313"/>
            <ac:picMk id="2052" creationId="{F103308F-DFD6-422B-9560-129AD94BAF9B}"/>
          </ac:picMkLst>
        </pc:picChg>
        <pc:picChg chg="add del mod">
          <ac:chgData name="길 다영" userId="11d3a75bfe554e41" providerId="LiveId" clId="{2EE0D68F-2D80-48DE-9203-5E6B19DE295B}" dt="2021-06-06T16:05:35.833" v="2291" actId="478"/>
          <ac:picMkLst>
            <pc:docMk/>
            <pc:sldMk cId="1851546704" sldId="313"/>
            <ac:picMk id="7170" creationId="{E9663039-6691-47CD-BD6C-83994D8E46D2}"/>
          </ac:picMkLst>
        </pc:picChg>
        <pc:cxnChg chg="add del mod">
          <ac:chgData name="길 다영" userId="11d3a75bfe554e41" providerId="LiveId" clId="{2EE0D68F-2D80-48DE-9203-5E6B19DE295B}" dt="2021-06-06T17:13:05.052" v="3654" actId="478"/>
          <ac:cxnSpMkLst>
            <pc:docMk/>
            <pc:sldMk cId="1851546704" sldId="313"/>
            <ac:cxnSpMk id="31" creationId="{FAB2831A-9332-4871-83C0-C3B28926971C}"/>
          </ac:cxnSpMkLst>
        </pc:cxnChg>
        <pc:cxnChg chg="add del mod">
          <ac:chgData name="길 다영" userId="11d3a75bfe554e41" providerId="LiveId" clId="{2EE0D68F-2D80-48DE-9203-5E6B19DE295B}" dt="2021-06-06T16:09:37.741" v="2361"/>
          <ac:cxnSpMkLst>
            <pc:docMk/>
            <pc:sldMk cId="1851546704" sldId="313"/>
            <ac:cxnSpMk id="35" creationId="{581BC327-6128-40B8-8902-894CBD4A693F}"/>
          </ac:cxnSpMkLst>
        </pc:cxnChg>
        <pc:cxnChg chg="add del mod">
          <ac:chgData name="길 다영" userId="11d3a75bfe554e41" providerId="LiveId" clId="{2EE0D68F-2D80-48DE-9203-5E6B19DE295B}" dt="2021-06-06T17:13:11.106" v="3655" actId="478"/>
          <ac:cxnSpMkLst>
            <pc:docMk/>
            <pc:sldMk cId="1851546704" sldId="313"/>
            <ac:cxnSpMk id="37" creationId="{FF905712-E9E6-4769-95E3-9534ADAF278A}"/>
          </ac:cxnSpMkLst>
        </pc:cxnChg>
        <pc:cxnChg chg="add del mod">
          <ac:chgData name="길 다영" userId="11d3a75bfe554e41" providerId="LiveId" clId="{2EE0D68F-2D80-48DE-9203-5E6B19DE295B}" dt="2021-06-06T16:11:54.861" v="2403" actId="478"/>
          <ac:cxnSpMkLst>
            <pc:docMk/>
            <pc:sldMk cId="1851546704" sldId="313"/>
            <ac:cxnSpMk id="41" creationId="{92B19BF1-98FE-4805-9118-37EEBB5622E9}"/>
          </ac:cxnSpMkLst>
        </pc:cxnChg>
        <pc:cxnChg chg="add del mod">
          <ac:chgData name="길 다영" userId="11d3a75bfe554e41" providerId="LiveId" clId="{2EE0D68F-2D80-48DE-9203-5E6B19DE295B}" dt="2021-06-06T16:12:58.735" v="2428"/>
          <ac:cxnSpMkLst>
            <pc:docMk/>
            <pc:sldMk cId="1851546704" sldId="313"/>
            <ac:cxnSpMk id="70" creationId="{0ADE9F8A-1EBA-478D-897F-942DE056D321}"/>
          </ac:cxnSpMkLst>
        </pc:cxnChg>
        <pc:cxnChg chg="add del mod">
          <ac:chgData name="길 다영" userId="11d3a75bfe554e41" providerId="LiveId" clId="{2EE0D68F-2D80-48DE-9203-5E6B19DE295B}" dt="2021-06-06T16:12:58.735" v="2428"/>
          <ac:cxnSpMkLst>
            <pc:docMk/>
            <pc:sldMk cId="1851546704" sldId="313"/>
            <ac:cxnSpMk id="72" creationId="{448B9B2A-92FD-49D0-B792-3C8763F3AB78}"/>
          </ac:cxnSpMkLst>
        </pc:cxnChg>
        <pc:cxnChg chg="add del mod">
          <ac:chgData name="길 다영" userId="11d3a75bfe554e41" providerId="LiveId" clId="{2EE0D68F-2D80-48DE-9203-5E6B19DE295B}" dt="2021-06-06T16:12:58.735" v="2428"/>
          <ac:cxnSpMkLst>
            <pc:docMk/>
            <pc:sldMk cId="1851546704" sldId="313"/>
            <ac:cxnSpMk id="74" creationId="{0C83A9E4-A0AD-4E21-8664-C671CFD031F6}"/>
          </ac:cxnSpMkLst>
        </pc:cxnChg>
        <pc:cxnChg chg="add del mod">
          <ac:chgData name="길 다영" userId="11d3a75bfe554e41" providerId="LiveId" clId="{2EE0D68F-2D80-48DE-9203-5E6B19DE295B}" dt="2021-06-06T16:12:58.735" v="2428"/>
          <ac:cxnSpMkLst>
            <pc:docMk/>
            <pc:sldMk cId="1851546704" sldId="313"/>
            <ac:cxnSpMk id="76" creationId="{6D7B8C71-AFBA-4077-9DC8-A45D615123DF}"/>
          </ac:cxnSpMkLst>
        </pc:cxnChg>
        <pc:cxnChg chg="add del mod">
          <ac:chgData name="길 다영" userId="11d3a75bfe554e41" providerId="LiveId" clId="{2EE0D68F-2D80-48DE-9203-5E6B19DE295B}" dt="2021-06-06T16:20:17.941" v="2658" actId="478"/>
          <ac:cxnSpMkLst>
            <pc:docMk/>
            <pc:sldMk cId="1851546704" sldId="313"/>
            <ac:cxnSpMk id="95" creationId="{F81DBBE4-8A9E-47CD-9B10-EF1A4602B0DA}"/>
          </ac:cxnSpMkLst>
        </pc:cxnChg>
        <pc:cxnChg chg="add del mod">
          <ac:chgData name="길 다영" userId="11d3a75bfe554e41" providerId="LiveId" clId="{2EE0D68F-2D80-48DE-9203-5E6B19DE295B}" dt="2021-06-06T16:20:19.908" v="2659" actId="478"/>
          <ac:cxnSpMkLst>
            <pc:docMk/>
            <pc:sldMk cId="1851546704" sldId="313"/>
            <ac:cxnSpMk id="96" creationId="{F1A329F1-0F96-4444-8C34-29572D99305B}"/>
          </ac:cxnSpMkLst>
        </pc:cxnChg>
        <pc:cxnChg chg="add del mod">
          <ac:chgData name="길 다영" userId="11d3a75bfe554e41" providerId="LiveId" clId="{2EE0D68F-2D80-48DE-9203-5E6B19DE295B}" dt="2021-06-06T17:14:21.366" v="3674" actId="478"/>
          <ac:cxnSpMkLst>
            <pc:docMk/>
            <pc:sldMk cId="1851546704" sldId="313"/>
            <ac:cxnSpMk id="108" creationId="{4D40D458-2AFA-4784-9013-A46E03D063A6}"/>
          </ac:cxnSpMkLst>
        </pc:cxnChg>
        <pc:cxnChg chg="add del mod">
          <ac:chgData name="길 다영" userId="11d3a75bfe554e41" providerId="LiveId" clId="{2EE0D68F-2D80-48DE-9203-5E6B19DE295B}" dt="2021-06-06T17:14:04.846" v="3669" actId="478"/>
          <ac:cxnSpMkLst>
            <pc:docMk/>
            <pc:sldMk cId="1851546704" sldId="313"/>
            <ac:cxnSpMk id="111" creationId="{1D77E7F5-6AB4-4066-B2F0-844A4DC2D94C}"/>
          </ac:cxnSpMkLst>
        </pc:cxnChg>
        <pc:cxnChg chg="add mod">
          <ac:chgData name="길 다영" userId="11d3a75bfe554e41" providerId="LiveId" clId="{2EE0D68F-2D80-48DE-9203-5E6B19DE295B}" dt="2021-06-06T17:14:38.322" v="3675" actId="14100"/>
          <ac:cxnSpMkLst>
            <pc:docMk/>
            <pc:sldMk cId="1851546704" sldId="313"/>
            <ac:cxnSpMk id="114" creationId="{2A7AA810-C6FF-4F3E-A62C-8404B2B5A4D0}"/>
          </ac:cxnSpMkLst>
        </pc:cxnChg>
        <pc:cxnChg chg="add mod">
          <ac:chgData name="길 다영" userId="11d3a75bfe554e41" providerId="LiveId" clId="{2EE0D68F-2D80-48DE-9203-5E6B19DE295B}" dt="2021-06-06T17:14:46.422" v="3678" actId="14100"/>
          <ac:cxnSpMkLst>
            <pc:docMk/>
            <pc:sldMk cId="1851546704" sldId="313"/>
            <ac:cxnSpMk id="118" creationId="{F433820D-BD92-4456-A09B-E5A76DF9D751}"/>
          </ac:cxnSpMkLst>
        </pc:cxnChg>
        <pc:cxnChg chg="add del mod">
          <ac:chgData name="길 다영" userId="11d3a75bfe554e41" providerId="LiveId" clId="{2EE0D68F-2D80-48DE-9203-5E6B19DE295B}" dt="2021-06-06T16:20:15.726" v="2657" actId="478"/>
          <ac:cxnSpMkLst>
            <pc:docMk/>
            <pc:sldMk cId="1851546704" sldId="313"/>
            <ac:cxnSpMk id="7169" creationId="{03C31BED-D6EC-439D-BD87-D33EE2B5E49A}"/>
          </ac:cxnSpMkLst>
        </pc:cxnChg>
      </pc:sldChg>
      <pc:sldChg chg="add del">
        <pc:chgData name="길 다영" userId="11d3a75bfe554e41" providerId="LiveId" clId="{2EE0D68F-2D80-48DE-9203-5E6B19DE295B}" dt="2021-06-06T16:30:09.235" v="2796"/>
        <pc:sldMkLst>
          <pc:docMk/>
          <pc:sldMk cId="170236525" sldId="314"/>
        </pc:sldMkLst>
      </pc:sldChg>
      <pc:sldChg chg="addSp delSp modSp add del mod">
        <pc:chgData name="길 다영" userId="11d3a75bfe554e41" providerId="LiveId" clId="{2EE0D68F-2D80-48DE-9203-5E6B19DE295B}" dt="2021-06-07T03:00:45.275" v="5937" actId="47"/>
        <pc:sldMkLst>
          <pc:docMk/>
          <pc:sldMk cId="2447284194" sldId="314"/>
        </pc:sldMkLst>
        <pc:spChg chg="mod">
          <ac:chgData name="길 다영" userId="11d3a75bfe554e41" providerId="LiveId" clId="{2EE0D68F-2D80-48DE-9203-5E6B19DE295B}" dt="2021-06-06T16:35:18.294" v="2905"/>
          <ac:spMkLst>
            <pc:docMk/>
            <pc:sldMk cId="2447284194" sldId="314"/>
            <ac:spMk id="22" creationId="{7ADD8EC1-85BA-4E23-8B4A-5F73879FB3E0}"/>
          </ac:spMkLst>
        </pc:spChg>
        <pc:spChg chg="del">
          <ac:chgData name="길 다영" userId="11d3a75bfe554e41" providerId="LiveId" clId="{2EE0D68F-2D80-48DE-9203-5E6B19DE295B}" dt="2021-06-06T16:34:24.345" v="2882" actId="478"/>
          <ac:spMkLst>
            <pc:docMk/>
            <pc:sldMk cId="2447284194" sldId="314"/>
            <ac:spMk id="27" creationId="{613ED60D-E73B-4104-97B8-6637EDAF1DEC}"/>
          </ac:spMkLst>
        </pc:spChg>
        <pc:spChg chg="del">
          <ac:chgData name="길 다영" userId="11d3a75bfe554e41" providerId="LiveId" clId="{2EE0D68F-2D80-48DE-9203-5E6B19DE295B}" dt="2021-06-06T16:34:24.345" v="2882" actId="478"/>
          <ac:spMkLst>
            <pc:docMk/>
            <pc:sldMk cId="2447284194" sldId="314"/>
            <ac:spMk id="33" creationId="{9979C248-82D5-4D75-A22C-E83919D59B53}"/>
          </ac:spMkLst>
        </pc:spChg>
        <pc:spChg chg="del">
          <ac:chgData name="길 다영" userId="11d3a75bfe554e41" providerId="LiveId" clId="{2EE0D68F-2D80-48DE-9203-5E6B19DE295B}" dt="2021-06-06T16:34:24.345" v="2882" actId="478"/>
          <ac:spMkLst>
            <pc:docMk/>
            <pc:sldMk cId="2447284194" sldId="314"/>
            <ac:spMk id="36" creationId="{6E4A37C7-CF25-4769-9A67-3CE2F917F68C}"/>
          </ac:spMkLst>
        </pc:spChg>
        <pc:spChg chg="del">
          <ac:chgData name="길 다영" userId="11d3a75bfe554e41" providerId="LiveId" clId="{2EE0D68F-2D80-48DE-9203-5E6B19DE295B}" dt="2021-06-06T16:34:24.345" v="2882" actId="478"/>
          <ac:spMkLst>
            <pc:docMk/>
            <pc:sldMk cId="2447284194" sldId="314"/>
            <ac:spMk id="39" creationId="{80A4E823-D7E2-4985-B188-481BB8348D83}"/>
          </ac:spMkLst>
        </pc:spChg>
        <pc:spChg chg="del">
          <ac:chgData name="길 다영" userId="11d3a75bfe554e41" providerId="LiveId" clId="{2EE0D68F-2D80-48DE-9203-5E6B19DE295B}" dt="2021-06-06T16:34:24.345" v="2882" actId="478"/>
          <ac:spMkLst>
            <pc:docMk/>
            <pc:sldMk cId="2447284194" sldId="314"/>
            <ac:spMk id="79" creationId="{B9B7CA6C-47D2-46F9-8672-906990C12F96}"/>
          </ac:spMkLst>
        </pc:spChg>
        <pc:spChg chg="del">
          <ac:chgData name="길 다영" userId="11d3a75bfe554e41" providerId="LiveId" clId="{2EE0D68F-2D80-48DE-9203-5E6B19DE295B}" dt="2021-06-06T16:34:24.345" v="2882" actId="478"/>
          <ac:spMkLst>
            <pc:docMk/>
            <pc:sldMk cId="2447284194" sldId="314"/>
            <ac:spMk id="85" creationId="{4BE76AB7-A2E1-4420-9B6B-04A7A7955242}"/>
          </ac:spMkLst>
        </pc:spChg>
        <pc:spChg chg="del">
          <ac:chgData name="길 다영" userId="11d3a75bfe554e41" providerId="LiveId" clId="{2EE0D68F-2D80-48DE-9203-5E6B19DE295B}" dt="2021-06-06T16:34:24.345" v="2882" actId="478"/>
          <ac:spMkLst>
            <pc:docMk/>
            <pc:sldMk cId="2447284194" sldId="314"/>
            <ac:spMk id="86" creationId="{C05CEB1D-C556-475F-A4A4-6F94DCB4968D}"/>
          </ac:spMkLst>
        </pc:spChg>
        <pc:spChg chg="del">
          <ac:chgData name="길 다영" userId="11d3a75bfe554e41" providerId="LiveId" clId="{2EE0D68F-2D80-48DE-9203-5E6B19DE295B}" dt="2021-06-06T16:34:24.345" v="2882" actId="478"/>
          <ac:spMkLst>
            <pc:docMk/>
            <pc:sldMk cId="2447284194" sldId="314"/>
            <ac:spMk id="87" creationId="{3F6283CD-F272-4614-B91A-E72A89ED538F}"/>
          </ac:spMkLst>
        </pc:spChg>
        <pc:spChg chg="del">
          <ac:chgData name="길 다영" userId="11d3a75bfe554e41" providerId="LiveId" clId="{2EE0D68F-2D80-48DE-9203-5E6B19DE295B}" dt="2021-06-06T16:34:24.345" v="2882" actId="478"/>
          <ac:spMkLst>
            <pc:docMk/>
            <pc:sldMk cId="2447284194" sldId="314"/>
            <ac:spMk id="103" creationId="{B0F7D946-5F2D-4FAA-9382-1A1F17485336}"/>
          </ac:spMkLst>
        </pc:spChg>
        <pc:spChg chg="del">
          <ac:chgData name="길 다영" userId="11d3a75bfe554e41" providerId="LiveId" clId="{2EE0D68F-2D80-48DE-9203-5E6B19DE295B}" dt="2021-06-06T16:34:24.345" v="2882" actId="478"/>
          <ac:spMkLst>
            <pc:docMk/>
            <pc:sldMk cId="2447284194" sldId="314"/>
            <ac:spMk id="106" creationId="{F2E3CE43-09E9-4F73-B3BF-8732D1D96BD3}"/>
          </ac:spMkLst>
        </pc:spChg>
        <pc:spChg chg="del">
          <ac:chgData name="길 다영" userId="11d3a75bfe554e41" providerId="LiveId" clId="{2EE0D68F-2D80-48DE-9203-5E6B19DE295B}" dt="2021-06-06T16:34:24.345" v="2882" actId="478"/>
          <ac:spMkLst>
            <pc:docMk/>
            <pc:sldMk cId="2447284194" sldId="314"/>
            <ac:spMk id="107" creationId="{12707A3A-D519-4820-BCCD-8C7FCFD2A588}"/>
          </ac:spMkLst>
        </pc:spChg>
        <pc:picChg chg="del">
          <ac:chgData name="길 다영" userId="11d3a75bfe554e41" providerId="LiveId" clId="{2EE0D68F-2D80-48DE-9203-5E6B19DE295B}" dt="2021-06-06T16:34:24.345" v="2882" actId="478"/>
          <ac:picMkLst>
            <pc:docMk/>
            <pc:sldMk cId="2447284194" sldId="314"/>
            <ac:picMk id="25" creationId="{12DE6105-5719-4A01-ACBD-628A7CB3C3CD}"/>
          </ac:picMkLst>
        </pc:picChg>
        <pc:picChg chg="del">
          <ac:chgData name="길 다영" userId="11d3a75bfe554e41" providerId="LiveId" clId="{2EE0D68F-2D80-48DE-9203-5E6B19DE295B}" dt="2021-06-06T16:34:24.345" v="2882" actId="478"/>
          <ac:picMkLst>
            <pc:docMk/>
            <pc:sldMk cId="2447284194" sldId="314"/>
            <ac:picMk id="89" creationId="{52E9E109-6744-44D2-B497-14AE34997FC7}"/>
          </ac:picMkLst>
        </pc:picChg>
        <pc:picChg chg="del">
          <ac:chgData name="길 다영" userId="11d3a75bfe554e41" providerId="LiveId" clId="{2EE0D68F-2D80-48DE-9203-5E6B19DE295B}" dt="2021-06-06T16:34:24.345" v="2882" actId="478"/>
          <ac:picMkLst>
            <pc:docMk/>
            <pc:sldMk cId="2447284194" sldId="314"/>
            <ac:picMk id="90" creationId="{440DC12D-A1AB-419F-9654-0924CF732F2C}"/>
          </ac:picMkLst>
        </pc:picChg>
        <pc:picChg chg="del">
          <ac:chgData name="길 다영" userId="11d3a75bfe554e41" providerId="LiveId" clId="{2EE0D68F-2D80-48DE-9203-5E6B19DE295B}" dt="2021-06-06T16:34:24.345" v="2882" actId="478"/>
          <ac:picMkLst>
            <pc:docMk/>
            <pc:sldMk cId="2447284194" sldId="314"/>
            <ac:picMk id="91" creationId="{E312A7E0-AE68-41CC-A14C-C63B06E46143}"/>
          </ac:picMkLst>
        </pc:picChg>
        <pc:picChg chg="del">
          <ac:chgData name="길 다영" userId="11d3a75bfe554e41" providerId="LiveId" clId="{2EE0D68F-2D80-48DE-9203-5E6B19DE295B}" dt="2021-06-06T16:34:24.345" v="2882" actId="478"/>
          <ac:picMkLst>
            <pc:docMk/>
            <pc:sldMk cId="2447284194" sldId="314"/>
            <ac:picMk id="92" creationId="{409B05AA-0C4B-4F1A-B9A4-1BA12BDC3AAD}"/>
          </ac:picMkLst>
        </pc:picChg>
        <pc:picChg chg="del">
          <ac:chgData name="길 다영" userId="11d3a75bfe554e41" providerId="LiveId" clId="{2EE0D68F-2D80-48DE-9203-5E6B19DE295B}" dt="2021-06-06T16:34:24.345" v="2882" actId="478"/>
          <ac:picMkLst>
            <pc:docMk/>
            <pc:sldMk cId="2447284194" sldId="314"/>
            <ac:picMk id="104" creationId="{C02D7267-DC4D-4EC3-AE18-3503675C9309}"/>
          </ac:picMkLst>
        </pc:picChg>
        <pc:picChg chg="add mod">
          <ac:chgData name="길 다영" userId="11d3a75bfe554e41" providerId="LiveId" clId="{2EE0D68F-2D80-48DE-9203-5E6B19DE295B}" dt="2021-06-06T16:37:14.496" v="2916" actId="1076"/>
          <ac:picMkLst>
            <pc:docMk/>
            <pc:sldMk cId="2447284194" sldId="314"/>
            <ac:picMk id="8194" creationId="{DD610439-D9AD-409F-A72A-ECD7B0660E51}"/>
          </ac:picMkLst>
        </pc:picChg>
        <pc:picChg chg="add mod">
          <ac:chgData name="길 다영" userId="11d3a75bfe554e41" providerId="LiveId" clId="{2EE0D68F-2D80-48DE-9203-5E6B19DE295B}" dt="2021-06-06T16:35:38.712" v="2915" actId="1076"/>
          <ac:picMkLst>
            <pc:docMk/>
            <pc:sldMk cId="2447284194" sldId="314"/>
            <ac:picMk id="8196" creationId="{A4911E9E-B480-4CE0-9572-C8B20D68CF96}"/>
          </ac:picMkLst>
        </pc:picChg>
        <pc:cxnChg chg="del mod">
          <ac:chgData name="길 다영" userId="11d3a75bfe554e41" providerId="LiveId" clId="{2EE0D68F-2D80-48DE-9203-5E6B19DE295B}" dt="2021-06-06T16:34:24.345" v="2882" actId="478"/>
          <ac:cxnSpMkLst>
            <pc:docMk/>
            <pc:sldMk cId="2447284194" sldId="314"/>
            <ac:cxnSpMk id="31" creationId="{FAB2831A-9332-4871-83C0-C3B28926971C}"/>
          </ac:cxnSpMkLst>
        </pc:cxnChg>
        <pc:cxnChg chg="del mod">
          <ac:chgData name="길 다영" userId="11d3a75bfe554e41" providerId="LiveId" clId="{2EE0D68F-2D80-48DE-9203-5E6B19DE295B}" dt="2021-06-06T16:34:24.345" v="2882" actId="478"/>
          <ac:cxnSpMkLst>
            <pc:docMk/>
            <pc:sldMk cId="2447284194" sldId="314"/>
            <ac:cxnSpMk id="37" creationId="{FF905712-E9E6-4769-95E3-9534ADAF278A}"/>
          </ac:cxnSpMkLst>
        </pc:cxnChg>
      </pc:sldChg>
      <pc:sldChg chg="addSp delSp modSp add mod ord">
        <pc:chgData name="길 다영" userId="11d3a75bfe554e41" providerId="LiveId" clId="{2EE0D68F-2D80-48DE-9203-5E6B19DE295B}" dt="2021-06-07T13:09:01.564" v="6280"/>
        <pc:sldMkLst>
          <pc:docMk/>
          <pc:sldMk cId="2858459641" sldId="315"/>
        </pc:sldMkLst>
        <pc:spChg chg="add del">
          <ac:chgData name="길 다영" userId="11d3a75bfe554e41" providerId="LiveId" clId="{2EE0D68F-2D80-48DE-9203-5E6B19DE295B}" dt="2021-06-06T16:37:49.329" v="2920" actId="22"/>
          <ac:spMkLst>
            <pc:docMk/>
            <pc:sldMk cId="2858459641" sldId="315"/>
            <ac:spMk id="18" creationId="{ACD894BA-E0B8-4318-9D7A-EFFD2D30E205}"/>
          </ac:spMkLst>
        </pc:spChg>
        <pc:spChg chg="add del mod">
          <ac:chgData name="길 다영" userId="11d3a75bfe554e41" providerId="LiveId" clId="{2EE0D68F-2D80-48DE-9203-5E6B19DE295B}" dt="2021-06-06T16:45:14.635" v="3033" actId="478"/>
          <ac:spMkLst>
            <pc:docMk/>
            <pc:sldMk cId="2858459641" sldId="315"/>
            <ac:spMk id="19" creationId="{1FD8FBD3-5976-4833-BF3D-87866A3E235E}"/>
          </ac:spMkLst>
        </pc:spChg>
        <pc:spChg chg="mod">
          <ac:chgData name="길 다영" userId="11d3a75bfe554e41" providerId="LiveId" clId="{2EE0D68F-2D80-48DE-9203-5E6B19DE295B}" dt="2021-06-06T17:59:02.584" v="4966" actId="20577"/>
          <ac:spMkLst>
            <pc:docMk/>
            <pc:sldMk cId="2858459641" sldId="315"/>
            <ac:spMk id="22" creationId="{7ADD8EC1-85BA-4E23-8B4A-5F73879FB3E0}"/>
          </ac:spMkLst>
        </pc:spChg>
        <pc:spChg chg="add del mod">
          <ac:chgData name="길 다영" userId="11d3a75bfe554e41" providerId="LiveId" clId="{2EE0D68F-2D80-48DE-9203-5E6B19DE295B}" dt="2021-06-06T16:46:39.389" v="3055" actId="478"/>
          <ac:spMkLst>
            <pc:docMk/>
            <pc:sldMk cId="2858459641" sldId="315"/>
            <ac:spMk id="24" creationId="{A0100748-D489-466F-8FF7-E438D28B443C}"/>
          </ac:spMkLst>
        </pc:spChg>
        <pc:spChg chg="add del mod">
          <ac:chgData name="길 다영" userId="11d3a75bfe554e41" providerId="LiveId" clId="{2EE0D68F-2D80-48DE-9203-5E6B19DE295B}" dt="2021-06-06T16:47:50.355" v="3094" actId="478"/>
          <ac:spMkLst>
            <pc:docMk/>
            <pc:sldMk cId="2858459641" sldId="315"/>
            <ac:spMk id="35" creationId="{449F60B6-BC9A-473A-94DB-9ED888E33197}"/>
          </ac:spMkLst>
        </pc:spChg>
        <pc:spChg chg="add mod">
          <ac:chgData name="길 다영" userId="11d3a75bfe554e41" providerId="LiveId" clId="{2EE0D68F-2D80-48DE-9203-5E6B19DE295B}" dt="2021-06-07T12:39:15.536" v="6052"/>
          <ac:spMkLst>
            <pc:docMk/>
            <pc:sldMk cId="2858459641" sldId="315"/>
            <ac:spMk id="38" creationId="{87750EC9-278E-41F7-A100-3C6B105E8BF1}"/>
          </ac:spMkLst>
        </pc:spChg>
        <pc:spChg chg="add del mod">
          <ac:chgData name="길 다영" userId="11d3a75bfe554e41" providerId="LiveId" clId="{2EE0D68F-2D80-48DE-9203-5E6B19DE295B}" dt="2021-06-06T16:51:04.354" v="3238" actId="478"/>
          <ac:spMkLst>
            <pc:docMk/>
            <pc:sldMk cId="2858459641" sldId="315"/>
            <ac:spMk id="41" creationId="{93C5AD2E-4216-4A64-BC74-56B25A0CCF7D}"/>
          </ac:spMkLst>
        </pc:spChg>
        <pc:spChg chg="add mod">
          <ac:chgData name="길 다영" userId="11d3a75bfe554e41" providerId="LiveId" clId="{2EE0D68F-2D80-48DE-9203-5E6B19DE295B}" dt="2021-06-06T16:56:39.862" v="3409" actId="20577"/>
          <ac:spMkLst>
            <pc:docMk/>
            <pc:sldMk cId="2858459641" sldId="315"/>
            <ac:spMk id="49" creationId="{AE9C7974-796B-40AA-B24C-6E8C8EDF38FE}"/>
          </ac:spMkLst>
        </pc:spChg>
        <pc:spChg chg="add mod">
          <ac:chgData name="길 다영" userId="11d3a75bfe554e41" providerId="LiveId" clId="{2EE0D68F-2D80-48DE-9203-5E6B19DE295B}" dt="2021-06-07T13:09:01.564" v="6280"/>
          <ac:spMkLst>
            <pc:docMk/>
            <pc:sldMk cId="2858459641" sldId="315"/>
            <ac:spMk id="55" creationId="{9C03AEFE-860E-46E0-96B3-65E7BB563F81}"/>
          </ac:spMkLst>
        </pc:spChg>
        <pc:spChg chg="add mod">
          <ac:chgData name="길 다영" userId="11d3a75bfe554e41" providerId="LiveId" clId="{2EE0D68F-2D80-48DE-9203-5E6B19DE295B}" dt="2021-06-06T17:01:16.330" v="3468" actId="14100"/>
          <ac:spMkLst>
            <pc:docMk/>
            <pc:sldMk cId="2858459641" sldId="315"/>
            <ac:spMk id="88" creationId="{0FE20520-4F3E-479D-8992-8B8925E2A3C0}"/>
          </ac:spMkLst>
        </pc:spChg>
        <pc:spChg chg="add mod">
          <ac:chgData name="길 다영" userId="11d3a75bfe554e41" providerId="LiveId" clId="{2EE0D68F-2D80-48DE-9203-5E6B19DE295B}" dt="2021-06-06T17:35:47.289" v="4289" actId="20577"/>
          <ac:spMkLst>
            <pc:docMk/>
            <pc:sldMk cId="2858459641" sldId="315"/>
            <ac:spMk id="97" creationId="{B479DE11-81B2-4B00-BCE8-07B6560115AC}"/>
          </ac:spMkLst>
        </pc:spChg>
        <pc:spChg chg="add mod">
          <ac:chgData name="길 다영" userId="11d3a75bfe554e41" providerId="LiveId" clId="{2EE0D68F-2D80-48DE-9203-5E6B19DE295B}" dt="2021-06-06T17:01:59.115" v="3475"/>
          <ac:spMkLst>
            <pc:docMk/>
            <pc:sldMk cId="2858459641" sldId="315"/>
            <ac:spMk id="98" creationId="{57A3669C-E1B8-4E9B-B9BE-432C6169F4EA}"/>
          </ac:spMkLst>
        </pc:spChg>
        <pc:spChg chg="add mod">
          <ac:chgData name="길 다영" userId="11d3a75bfe554e41" providerId="LiveId" clId="{2EE0D68F-2D80-48DE-9203-5E6B19DE295B}" dt="2021-06-07T03:04:50.263" v="5953" actId="5793"/>
          <ac:spMkLst>
            <pc:docMk/>
            <pc:sldMk cId="2858459641" sldId="315"/>
            <ac:spMk id="99" creationId="{AC1A7DA1-D2CF-4800-9CCF-958C2FB5F521}"/>
          </ac:spMkLst>
        </pc:spChg>
        <pc:spChg chg="add mod">
          <ac:chgData name="길 다영" userId="11d3a75bfe554e41" providerId="LiveId" clId="{2EE0D68F-2D80-48DE-9203-5E6B19DE295B}" dt="2021-06-06T17:02:20.085" v="3480" actId="1076"/>
          <ac:spMkLst>
            <pc:docMk/>
            <pc:sldMk cId="2858459641" sldId="315"/>
            <ac:spMk id="100" creationId="{7174E4F5-1C71-4763-9F22-A8310DD940FC}"/>
          </ac:spMkLst>
        </pc:spChg>
        <pc:picChg chg="add del mod">
          <ac:chgData name="길 다영" userId="11d3a75bfe554e41" providerId="LiveId" clId="{2EE0D68F-2D80-48DE-9203-5E6B19DE295B}" dt="2021-06-06T17:02:55.335" v="3496" actId="478"/>
          <ac:picMkLst>
            <pc:docMk/>
            <pc:sldMk cId="2858459641" sldId="315"/>
            <ac:picMk id="45" creationId="{50D536B5-D799-417A-971A-2B9E692851F9}"/>
          </ac:picMkLst>
        </pc:picChg>
        <pc:picChg chg="add mod">
          <ac:chgData name="길 다영" userId="11d3a75bfe554e41" providerId="LiveId" clId="{2EE0D68F-2D80-48DE-9203-5E6B19DE295B}" dt="2021-06-06T17:02:41.590" v="3491" actId="1035"/>
          <ac:picMkLst>
            <pc:docMk/>
            <pc:sldMk cId="2858459641" sldId="315"/>
            <ac:picMk id="56" creationId="{90855E27-DF19-4C08-8937-418A3700C987}"/>
          </ac:picMkLst>
        </pc:picChg>
        <pc:picChg chg="mod">
          <ac:chgData name="길 다영" userId="11d3a75bfe554e41" providerId="LiveId" clId="{2EE0D68F-2D80-48DE-9203-5E6B19DE295B}" dt="2021-06-06T17:01:19.474" v="3470" actId="1038"/>
          <ac:picMkLst>
            <pc:docMk/>
            <pc:sldMk cId="2858459641" sldId="315"/>
            <ac:picMk id="8194" creationId="{DD610439-D9AD-409F-A72A-ECD7B0660E51}"/>
          </ac:picMkLst>
        </pc:picChg>
        <pc:picChg chg="del mod">
          <ac:chgData name="길 다영" userId="11d3a75bfe554e41" providerId="LiveId" clId="{2EE0D68F-2D80-48DE-9203-5E6B19DE295B}" dt="2021-06-06T16:48:49.346" v="3123" actId="21"/>
          <ac:picMkLst>
            <pc:docMk/>
            <pc:sldMk cId="2858459641" sldId="315"/>
            <ac:picMk id="8196" creationId="{A4911E9E-B480-4CE0-9572-C8B20D68CF96}"/>
          </ac:picMkLst>
        </pc:picChg>
        <pc:cxnChg chg="add mod">
          <ac:chgData name="길 다영" userId="11d3a75bfe554e41" providerId="LiveId" clId="{2EE0D68F-2D80-48DE-9203-5E6B19DE295B}" dt="2021-06-06T17:15:03.264" v="3682" actId="1037"/>
          <ac:cxnSpMkLst>
            <pc:docMk/>
            <pc:sldMk cId="2858459641" sldId="315"/>
            <ac:cxnSpMk id="5" creationId="{F77AABF5-F309-4597-BDB3-3F00D82BBCC4}"/>
          </ac:cxnSpMkLst>
        </pc:cxnChg>
        <pc:cxnChg chg="add del mod">
          <ac:chgData name="길 다영" userId="11d3a75bfe554e41" providerId="LiveId" clId="{2EE0D68F-2D80-48DE-9203-5E6B19DE295B}" dt="2021-06-06T16:39:11.842" v="2944" actId="478"/>
          <ac:cxnSpMkLst>
            <pc:docMk/>
            <pc:sldMk cId="2858459641" sldId="315"/>
            <ac:cxnSpMk id="20" creationId="{0FA10BB6-0908-455B-AE93-443EB1425521}"/>
          </ac:cxnSpMkLst>
        </pc:cxnChg>
        <pc:cxnChg chg="add mod">
          <ac:chgData name="길 다영" userId="11d3a75bfe554e41" providerId="LiveId" clId="{2EE0D68F-2D80-48DE-9203-5E6B19DE295B}" dt="2021-06-06T17:02:49.258" v="3492" actId="14100"/>
          <ac:cxnSpMkLst>
            <pc:docMk/>
            <pc:sldMk cId="2858459641" sldId="315"/>
            <ac:cxnSpMk id="30" creationId="{882F5584-8F31-48DB-92A2-7983BB8C91BF}"/>
          </ac:cxnSpMkLst>
        </pc:cxnChg>
        <pc:cxnChg chg="add mod">
          <ac:chgData name="길 다영" userId="11d3a75bfe554e41" providerId="LiveId" clId="{2EE0D68F-2D80-48DE-9203-5E6B19DE295B}" dt="2021-06-06T17:01:22.284" v="3471" actId="14100"/>
          <ac:cxnSpMkLst>
            <pc:docMk/>
            <pc:sldMk cId="2858459641" sldId="315"/>
            <ac:cxnSpMk id="34" creationId="{CC83F01A-678D-49E3-9FF4-E68EC2DF42E5}"/>
          </ac:cxnSpMkLst>
        </pc:cxnChg>
        <pc:cxnChg chg="add del mod">
          <ac:chgData name="길 다영" userId="11d3a75bfe554e41" providerId="LiveId" clId="{2EE0D68F-2D80-48DE-9203-5E6B19DE295B}" dt="2021-06-06T16:45:09.964" v="3032" actId="478"/>
          <ac:cxnSpMkLst>
            <pc:docMk/>
            <pc:sldMk cId="2858459641" sldId="315"/>
            <ac:cxnSpMk id="40" creationId="{82713EA7-130D-478D-8687-5DE706F59A72}"/>
          </ac:cxnSpMkLst>
        </pc:cxnChg>
        <pc:cxnChg chg="add del mod">
          <ac:chgData name="길 다영" userId="11d3a75bfe554e41" providerId="LiveId" clId="{2EE0D68F-2D80-48DE-9203-5E6B19DE295B}" dt="2021-06-06T17:01:13.995" v="3467" actId="478"/>
          <ac:cxnSpMkLst>
            <pc:docMk/>
            <pc:sldMk cId="2858459641" sldId="315"/>
            <ac:cxnSpMk id="89" creationId="{A6C176E1-4B3A-48BC-8406-5417600B6740}"/>
          </ac:cxnSpMkLst>
        </pc:cxnChg>
        <pc:cxnChg chg="add mod">
          <ac:chgData name="길 다영" userId="11d3a75bfe554e41" providerId="LiveId" clId="{2EE0D68F-2D80-48DE-9203-5E6B19DE295B}" dt="2021-06-06T17:01:45.555" v="3474" actId="1582"/>
          <ac:cxnSpMkLst>
            <pc:docMk/>
            <pc:sldMk cId="2858459641" sldId="315"/>
            <ac:cxnSpMk id="8222" creationId="{834B8B03-1947-4825-A6F1-05DCAE64EDD8}"/>
          </ac:cxnSpMkLst>
        </pc:cxnChg>
      </pc:sldChg>
      <pc:sldChg chg="addSp delSp modSp add mod">
        <pc:chgData name="길 다영" userId="11d3a75bfe554e41" providerId="LiveId" clId="{2EE0D68F-2D80-48DE-9203-5E6B19DE295B}" dt="2021-06-07T12:57:12.520" v="6268" actId="1076"/>
        <pc:sldMkLst>
          <pc:docMk/>
          <pc:sldMk cId="1857696602" sldId="316"/>
        </pc:sldMkLst>
        <pc:spChg chg="add mod">
          <ac:chgData name="길 다영" userId="11d3a75bfe554e41" providerId="LiveId" clId="{2EE0D68F-2D80-48DE-9203-5E6B19DE295B}" dt="2021-06-06T17:16:22.901" v="3716" actId="1035"/>
          <ac:spMkLst>
            <pc:docMk/>
            <pc:sldMk cId="1857696602" sldId="316"/>
            <ac:spMk id="20" creationId="{DFBB96E7-3C90-4BCE-979C-9A9E286924AA}"/>
          </ac:spMkLst>
        </pc:spChg>
        <pc:spChg chg="del mod">
          <ac:chgData name="길 다영" userId="11d3a75bfe554e41" providerId="LiveId" clId="{2EE0D68F-2D80-48DE-9203-5E6B19DE295B}" dt="2021-06-06T17:04:45.541" v="3502" actId="478"/>
          <ac:spMkLst>
            <pc:docMk/>
            <pc:sldMk cId="1857696602" sldId="316"/>
            <ac:spMk id="22" creationId="{7ADD8EC1-85BA-4E23-8B4A-5F73879FB3E0}"/>
          </ac:spMkLst>
        </pc:spChg>
        <pc:spChg chg="add mod">
          <ac:chgData name="길 다영" userId="11d3a75bfe554e41" providerId="LiveId" clId="{2EE0D68F-2D80-48DE-9203-5E6B19DE295B}" dt="2021-06-06T17:16:22.901" v="3716" actId="1035"/>
          <ac:spMkLst>
            <pc:docMk/>
            <pc:sldMk cId="1857696602" sldId="316"/>
            <ac:spMk id="24" creationId="{24E15F4D-91EF-4FE1-B7EE-8790D7C0DD69}"/>
          </ac:spMkLst>
        </pc:spChg>
        <pc:spChg chg="add mod">
          <ac:chgData name="길 다영" userId="11d3a75bfe554e41" providerId="LiveId" clId="{2EE0D68F-2D80-48DE-9203-5E6B19DE295B}" dt="2021-06-06T17:16:22.901" v="3716" actId="1035"/>
          <ac:spMkLst>
            <pc:docMk/>
            <pc:sldMk cId="1857696602" sldId="316"/>
            <ac:spMk id="26" creationId="{DD940EEC-E6AB-41D8-850B-50630B97FA00}"/>
          </ac:spMkLst>
        </pc:spChg>
        <pc:spChg chg="add del mod">
          <ac:chgData name="길 다영" userId="11d3a75bfe554e41" providerId="LiveId" clId="{2EE0D68F-2D80-48DE-9203-5E6B19DE295B}" dt="2021-06-07T12:56:34.011" v="6253" actId="14100"/>
          <ac:spMkLst>
            <pc:docMk/>
            <pc:sldMk cId="1857696602" sldId="316"/>
            <ac:spMk id="31" creationId="{699B9D8B-85D9-472D-8653-EA6996532BCE}"/>
          </ac:spMkLst>
        </pc:spChg>
        <pc:spChg chg="add del mod">
          <ac:chgData name="길 다영" userId="11d3a75bfe554e41" providerId="LiveId" clId="{2EE0D68F-2D80-48DE-9203-5E6B19DE295B}" dt="2021-06-07T12:56:37.701" v="6254" actId="14100"/>
          <ac:spMkLst>
            <pc:docMk/>
            <pc:sldMk cId="1857696602" sldId="316"/>
            <ac:spMk id="32" creationId="{99D49CFC-BD63-4DCE-9138-E45CD64D6D87}"/>
          </ac:spMkLst>
        </pc:spChg>
        <pc:spChg chg="add mod">
          <ac:chgData name="길 다영" userId="11d3a75bfe554e41" providerId="LiveId" clId="{2EE0D68F-2D80-48DE-9203-5E6B19DE295B}" dt="2021-06-06T17:16:22.901" v="3716" actId="1035"/>
          <ac:spMkLst>
            <pc:docMk/>
            <pc:sldMk cId="1857696602" sldId="316"/>
            <ac:spMk id="33" creationId="{9C4AA8ED-62C5-487D-9364-7E5AE9A71624}"/>
          </ac:spMkLst>
        </pc:spChg>
        <pc:spChg chg="add del mod">
          <ac:chgData name="길 다영" userId="11d3a75bfe554e41" providerId="LiveId" clId="{2EE0D68F-2D80-48DE-9203-5E6B19DE295B}" dt="2021-06-07T12:51:30.358" v="6082" actId="478"/>
          <ac:spMkLst>
            <pc:docMk/>
            <pc:sldMk cId="1857696602" sldId="316"/>
            <ac:spMk id="34" creationId="{2B0E228E-4E53-4825-BFA9-BB1B887B6F7A}"/>
          </ac:spMkLst>
        </pc:spChg>
        <pc:spChg chg="add mod">
          <ac:chgData name="길 다영" userId="11d3a75bfe554e41" providerId="LiveId" clId="{2EE0D68F-2D80-48DE-9203-5E6B19DE295B}" dt="2021-06-07T12:52:09.316" v="6098" actId="1076"/>
          <ac:spMkLst>
            <pc:docMk/>
            <pc:sldMk cId="1857696602" sldId="316"/>
            <ac:spMk id="35" creationId="{149C4BB9-6A39-4A28-9755-F82DE14B32CB}"/>
          </ac:spMkLst>
        </pc:spChg>
        <pc:spChg chg="add mod">
          <ac:chgData name="길 다영" userId="11d3a75bfe554e41" providerId="LiveId" clId="{2EE0D68F-2D80-48DE-9203-5E6B19DE295B}" dt="2021-06-06T17:16:22.901" v="3716" actId="1035"/>
          <ac:spMkLst>
            <pc:docMk/>
            <pc:sldMk cId="1857696602" sldId="316"/>
            <ac:spMk id="36" creationId="{95242320-D8F7-485E-B59F-61B2A9D1CC40}"/>
          </ac:spMkLst>
        </pc:spChg>
        <pc:spChg chg="add mod">
          <ac:chgData name="길 다영" userId="11d3a75bfe554e41" providerId="LiveId" clId="{2EE0D68F-2D80-48DE-9203-5E6B19DE295B}" dt="2021-06-07T12:52:42.707" v="6109" actId="1076"/>
          <ac:spMkLst>
            <pc:docMk/>
            <pc:sldMk cId="1857696602" sldId="316"/>
            <ac:spMk id="37" creationId="{9B69006C-6C4A-4108-9B4E-7CB220F03FDC}"/>
          </ac:spMkLst>
        </pc:spChg>
        <pc:spChg chg="add mod">
          <ac:chgData name="길 다영" userId="11d3a75bfe554e41" providerId="LiveId" clId="{2EE0D68F-2D80-48DE-9203-5E6B19DE295B}" dt="2021-06-07T12:57:12.520" v="6268" actId="1076"/>
          <ac:spMkLst>
            <pc:docMk/>
            <pc:sldMk cId="1857696602" sldId="316"/>
            <ac:spMk id="38" creationId="{3DB06D78-86B2-431C-B147-84C025532A15}"/>
          </ac:spMkLst>
        </pc:spChg>
        <pc:spChg chg="add del mod">
          <ac:chgData name="길 다영" userId="11d3a75bfe554e41" providerId="LiveId" clId="{2EE0D68F-2D80-48DE-9203-5E6B19DE295B}" dt="2021-06-07T12:56:31.234" v="6252" actId="478"/>
          <ac:spMkLst>
            <pc:docMk/>
            <pc:sldMk cId="1857696602" sldId="316"/>
            <ac:spMk id="39" creationId="{1D1E8E2A-0164-4473-85C8-706706CA6285}"/>
          </ac:spMkLst>
        </pc:spChg>
        <pc:spChg chg="add mod">
          <ac:chgData name="길 다영" userId="11d3a75bfe554e41" providerId="LiveId" clId="{2EE0D68F-2D80-48DE-9203-5E6B19DE295B}" dt="2021-06-07T12:57:00.921" v="6264" actId="1076"/>
          <ac:spMkLst>
            <pc:docMk/>
            <pc:sldMk cId="1857696602" sldId="316"/>
            <ac:spMk id="40" creationId="{CB5C6436-3210-42C7-A6F9-8FB78EDA97A6}"/>
          </ac:spMkLst>
        </pc:spChg>
        <pc:spChg chg="add mod">
          <ac:chgData name="길 다영" userId="11d3a75bfe554e41" providerId="LiveId" clId="{2EE0D68F-2D80-48DE-9203-5E6B19DE295B}" dt="2021-06-06T17:11:55.997" v="3641" actId="1035"/>
          <ac:spMkLst>
            <pc:docMk/>
            <pc:sldMk cId="1857696602" sldId="316"/>
            <ac:spMk id="54" creationId="{E54C3179-1AA8-47FF-A938-FE83DF0A3885}"/>
          </ac:spMkLst>
        </pc:spChg>
        <pc:spChg chg="add mod">
          <ac:chgData name="길 다영" userId="11d3a75bfe554e41" providerId="LiveId" clId="{2EE0D68F-2D80-48DE-9203-5E6B19DE295B}" dt="2021-06-06T17:36:10.890" v="4290" actId="113"/>
          <ac:spMkLst>
            <pc:docMk/>
            <pc:sldMk cId="1857696602" sldId="316"/>
            <ac:spMk id="84" creationId="{92CAA3C9-2121-4750-AA49-85B6C8C88766}"/>
          </ac:spMkLst>
        </pc:spChg>
        <pc:spChg chg="add del">
          <ac:chgData name="길 다영" userId="11d3a75bfe554e41" providerId="LiveId" clId="{2EE0D68F-2D80-48DE-9203-5E6B19DE295B}" dt="2021-06-06T17:18:45.231" v="3760" actId="22"/>
          <ac:spMkLst>
            <pc:docMk/>
            <pc:sldMk cId="1857696602" sldId="316"/>
            <ac:spMk id="88" creationId="{8A32C11F-E373-4079-9A2F-A411001F548C}"/>
          </ac:spMkLst>
        </pc:spChg>
        <pc:grpChg chg="add del mod">
          <ac:chgData name="길 다영" userId="11d3a75bfe554e41" providerId="LiveId" clId="{2EE0D68F-2D80-48DE-9203-5E6B19DE295B}" dt="2021-06-06T17:08:52.489" v="3560" actId="478"/>
          <ac:grpSpMkLst>
            <pc:docMk/>
            <pc:sldMk cId="1857696602" sldId="316"/>
            <ac:grpSpMk id="16" creationId="{E57893E0-C347-4530-9034-5514955778BA}"/>
          </ac:grpSpMkLst>
        </pc:grpChg>
        <pc:picChg chg="mod topLvl">
          <ac:chgData name="길 다영" userId="11d3a75bfe554e41" providerId="LiveId" clId="{2EE0D68F-2D80-48DE-9203-5E6B19DE295B}" dt="2021-06-06T17:16:22.901" v="3716" actId="1035"/>
          <ac:picMkLst>
            <pc:docMk/>
            <pc:sldMk cId="1857696602" sldId="316"/>
            <ac:picMk id="18" creationId="{91064B8E-DD52-4FD3-9FAD-7FE2A524855B}"/>
          </ac:picMkLst>
        </pc:picChg>
        <pc:picChg chg="del mod topLvl">
          <ac:chgData name="길 다영" userId="11d3a75bfe554e41" providerId="LiveId" clId="{2EE0D68F-2D80-48DE-9203-5E6B19DE295B}" dt="2021-06-06T17:08:52.489" v="3560" actId="478"/>
          <ac:picMkLst>
            <pc:docMk/>
            <pc:sldMk cId="1857696602" sldId="316"/>
            <ac:picMk id="19" creationId="{52EA9C6B-1C0B-4678-A5E4-98F52A2527FD}"/>
          </ac:picMkLst>
        </pc:picChg>
        <pc:picChg chg="add mod">
          <ac:chgData name="길 다영" userId="11d3a75bfe554e41" providerId="LiveId" clId="{2EE0D68F-2D80-48DE-9203-5E6B19DE295B}" dt="2021-06-06T17:18:17.229" v="3757" actId="1076"/>
          <ac:picMkLst>
            <pc:docMk/>
            <pc:sldMk cId="1857696602" sldId="316"/>
            <ac:picMk id="47" creationId="{BA67F772-A33E-498F-BC4E-EB8DB2AB9CC3}"/>
          </ac:picMkLst>
        </pc:picChg>
        <pc:picChg chg="add mod">
          <ac:chgData name="길 다영" userId="11d3a75bfe554e41" providerId="LiveId" clId="{2EE0D68F-2D80-48DE-9203-5E6B19DE295B}" dt="2021-06-06T17:11:55.997" v="3641" actId="1035"/>
          <ac:picMkLst>
            <pc:docMk/>
            <pc:sldMk cId="1857696602" sldId="316"/>
            <ac:picMk id="53" creationId="{407DF654-092F-4878-A26E-26DB6CD9953F}"/>
          </ac:picMkLst>
        </pc:picChg>
        <pc:picChg chg="add mod">
          <ac:chgData name="길 다영" userId="11d3a75bfe554e41" providerId="LiveId" clId="{2EE0D68F-2D80-48DE-9203-5E6B19DE295B}" dt="2021-06-06T17:11:55.997" v="3641" actId="1035"/>
          <ac:picMkLst>
            <pc:docMk/>
            <pc:sldMk cId="1857696602" sldId="316"/>
            <ac:picMk id="59" creationId="{E8FAED0D-8B24-45AC-BCA4-A38F79513AD7}"/>
          </ac:picMkLst>
        </pc:picChg>
        <pc:picChg chg="add mod">
          <ac:chgData name="길 다영" userId="11d3a75bfe554e41" providerId="LiveId" clId="{2EE0D68F-2D80-48DE-9203-5E6B19DE295B}" dt="2021-06-06T17:11:55.997" v="3641" actId="1035"/>
          <ac:picMkLst>
            <pc:docMk/>
            <pc:sldMk cId="1857696602" sldId="316"/>
            <ac:picMk id="60" creationId="{DFFBAF85-BC80-4128-8C2A-C50C5C84189C}"/>
          </ac:picMkLst>
        </pc:picChg>
        <pc:picChg chg="del">
          <ac:chgData name="길 다영" userId="11d3a75bfe554e41" providerId="LiveId" clId="{2EE0D68F-2D80-48DE-9203-5E6B19DE295B}" dt="2021-06-06T17:04:44.220" v="3501" actId="478"/>
          <ac:picMkLst>
            <pc:docMk/>
            <pc:sldMk cId="1857696602" sldId="316"/>
            <ac:picMk id="8194" creationId="{DD610439-D9AD-409F-A72A-ECD7B0660E51}"/>
          </ac:picMkLst>
        </pc:picChg>
        <pc:picChg chg="del">
          <ac:chgData name="길 다영" userId="11d3a75bfe554e41" providerId="LiveId" clId="{2EE0D68F-2D80-48DE-9203-5E6B19DE295B}" dt="2021-06-06T17:04:46.371" v="3503" actId="478"/>
          <ac:picMkLst>
            <pc:docMk/>
            <pc:sldMk cId="1857696602" sldId="316"/>
            <ac:picMk id="8196" creationId="{A4911E9E-B480-4CE0-9572-C8B20D68CF96}"/>
          </ac:picMkLst>
        </pc:picChg>
        <pc:cxnChg chg="add del mod">
          <ac:chgData name="길 다영" userId="11d3a75bfe554e41" providerId="LiveId" clId="{2EE0D68F-2D80-48DE-9203-5E6B19DE295B}" dt="2021-06-06T17:15:19.308" v="3683" actId="478"/>
          <ac:cxnSpMkLst>
            <pc:docMk/>
            <pc:sldMk cId="1857696602" sldId="316"/>
            <ac:cxnSpMk id="25" creationId="{00C2EC18-1EB6-4125-88CC-BD657853935A}"/>
          </ac:cxnSpMkLst>
        </pc:cxnChg>
        <pc:cxnChg chg="add del mod">
          <ac:chgData name="길 다영" userId="11d3a75bfe554e41" providerId="LiveId" clId="{2EE0D68F-2D80-48DE-9203-5E6B19DE295B}" dt="2021-06-06T17:15:33.140" v="3688" actId="478"/>
          <ac:cxnSpMkLst>
            <pc:docMk/>
            <pc:sldMk cId="1857696602" sldId="316"/>
            <ac:cxnSpMk id="34" creationId="{40583451-7B84-41CF-A8A1-DB68A9656160}"/>
          </ac:cxnSpMkLst>
        </pc:cxnChg>
        <pc:cxnChg chg="add del mod">
          <ac:chgData name="길 다영" userId="11d3a75bfe554e41" providerId="LiveId" clId="{2EE0D68F-2D80-48DE-9203-5E6B19DE295B}" dt="2021-06-06T17:15:44.661" v="3693" actId="478"/>
          <ac:cxnSpMkLst>
            <pc:docMk/>
            <pc:sldMk cId="1857696602" sldId="316"/>
            <ac:cxnSpMk id="48" creationId="{A99A21A5-D0C6-48D9-9724-8942718D50B6}"/>
          </ac:cxnSpMkLst>
        </pc:cxnChg>
        <pc:cxnChg chg="add del mod">
          <ac:chgData name="길 다영" userId="11d3a75bfe554e41" providerId="LiveId" clId="{2EE0D68F-2D80-48DE-9203-5E6B19DE295B}" dt="2021-06-06T17:15:41.527" v="3692" actId="478"/>
          <ac:cxnSpMkLst>
            <pc:docMk/>
            <pc:sldMk cId="1857696602" sldId="316"/>
            <ac:cxnSpMk id="55" creationId="{7A372674-390C-4AD3-83AE-FB74CF2C8865}"/>
          </ac:cxnSpMkLst>
        </pc:cxnChg>
        <pc:cxnChg chg="add del mod">
          <ac:chgData name="길 다영" userId="11d3a75bfe554e41" providerId="LiveId" clId="{2EE0D68F-2D80-48DE-9203-5E6B19DE295B}" dt="2021-06-06T17:11:33.544" v="3633" actId="478"/>
          <ac:cxnSpMkLst>
            <pc:docMk/>
            <pc:sldMk cId="1857696602" sldId="316"/>
            <ac:cxnSpMk id="56" creationId="{06A7581A-EDEA-486E-9ED1-7C734222DE47}"/>
          </ac:cxnSpMkLst>
        </pc:cxnChg>
        <pc:cxnChg chg="add del mod">
          <ac:chgData name="길 다영" userId="11d3a75bfe554e41" providerId="LiveId" clId="{2EE0D68F-2D80-48DE-9203-5E6B19DE295B}" dt="2021-06-06T17:12:25.037" v="3645" actId="478"/>
          <ac:cxnSpMkLst>
            <pc:docMk/>
            <pc:sldMk cId="1857696602" sldId="316"/>
            <ac:cxnSpMk id="58" creationId="{66DA1B2A-31AF-4F18-8C67-3864E176CFA7}"/>
          </ac:cxnSpMkLst>
        </pc:cxnChg>
        <pc:cxnChg chg="add mod">
          <ac:chgData name="길 다영" userId="11d3a75bfe554e41" providerId="LiveId" clId="{2EE0D68F-2D80-48DE-9203-5E6B19DE295B}" dt="2021-06-06T17:12:32.873" v="3648" actId="1582"/>
          <ac:cxnSpMkLst>
            <pc:docMk/>
            <pc:sldMk cId="1857696602" sldId="316"/>
            <ac:cxnSpMk id="62" creationId="{6E8904C1-DB0E-4701-A6DA-EC25219961FB}"/>
          </ac:cxnSpMkLst>
        </pc:cxnChg>
        <pc:cxnChg chg="add del mod">
          <ac:chgData name="길 다영" userId="11d3a75bfe554e41" providerId="LiveId" clId="{2EE0D68F-2D80-48DE-9203-5E6B19DE295B}" dt="2021-06-06T17:13:43.510" v="3663" actId="478"/>
          <ac:cxnSpMkLst>
            <pc:docMk/>
            <pc:sldMk cId="1857696602" sldId="316"/>
            <ac:cxnSpMk id="65" creationId="{E1E884B7-EAF0-417E-9472-B5AC3D47CAE1}"/>
          </ac:cxnSpMkLst>
        </pc:cxnChg>
        <pc:cxnChg chg="add mod">
          <ac:chgData name="길 다영" userId="11d3a75bfe554e41" providerId="LiveId" clId="{2EE0D68F-2D80-48DE-9203-5E6B19DE295B}" dt="2021-06-06T17:13:57.778" v="3668" actId="1582"/>
          <ac:cxnSpMkLst>
            <pc:docMk/>
            <pc:sldMk cId="1857696602" sldId="316"/>
            <ac:cxnSpMk id="67" creationId="{A2E6BB5D-7BF3-402A-B5D1-232416BE7BD5}"/>
          </ac:cxnSpMkLst>
        </pc:cxnChg>
        <pc:cxnChg chg="add mod">
          <ac:chgData name="길 다영" userId="11d3a75bfe554e41" providerId="LiveId" clId="{2EE0D68F-2D80-48DE-9203-5E6B19DE295B}" dt="2021-06-06T17:16:22.901" v="3716" actId="1035"/>
          <ac:cxnSpMkLst>
            <pc:docMk/>
            <pc:sldMk cId="1857696602" sldId="316"/>
            <ac:cxnSpMk id="72" creationId="{56017817-D4F8-488D-BCCA-A7C4A0C7BD76}"/>
          </ac:cxnSpMkLst>
        </pc:cxnChg>
        <pc:cxnChg chg="add mod">
          <ac:chgData name="길 다영" userId="11d3a75bfe554e41" providerId="LiveId" clId="{2EE0D68F-2D80-48DE-9203-5E6B19DE295B}" dt="2021-06-06T17:16:22.901" v="3716" actId="1035"/>
          <ac:cxnSpMkLst>
            <pc:docMk/>
            <pc:sldMk cId="1857696602" sldId="316"/>
            <ac:cxnSpMk id="75" creationId="{05587049-5E38-40E0-9F00-86B5C3054F0F}"/>
          </ac:cxnSpMkLst>
        </pc:cxnChg>
        <pc:cxnChg chg="add mod">
          <ac:chgData name="길 다영" userId="11d3a75bfe554e41" providerId="LiveId" clId="{2EE0D68F-2D80-48DE-9203-5E6B19DE295B}" dt="2021-06-06T17:18:17.229" v="3757" actId="1076"/>
          <ac:cxnSpMkLst>
            <pc:docMk/>
            <pc:sldMk cId="1857696602" sldId="316"/>
            <ac:cxnSpMk id="78" creationId="{F87CADAA-F33D-4F6C-99B9-3DFE5CC695DC}"/>
          </ac:cxnSpMkLst>
        </pc:cxnChg>
        <pc:cxnChg chg="add mod">
          <ac:chgData name="길 다영" userId="11d3a75bfe554e41" providerId="LiveId" clId="{2EE0D68F-2D80-48DE-9203-5E6B19DE295B}" dt="2021-06-06T17:16:22.901" v="3716" actId="1035"/>
          <ac:cxnSpMkLst>
            <pc:docMk/>
            <pc:sldMk cId="1857696602" sldId="316"/>
            <ac:cxnSpMk id="81" creationId="{26ADBE51-14DD-4D52-9843-FF809AC935FF}"/>
          </ac:cxnSpMkLst>
        </pc:cxnChg>
      </pc:sldChg>
      <pc:sldChg chg="addSp delSp modSp add mod">
        <pc:chgData name="길 다영" userId="11d3a75bfe554e41" providerId="LiveId" clId="{2EE0D68F-2D80-48DE-9203-5E6B19DE295B}" dt="2021-06-07T03:01:14.351" v="5943" actId="113"/>
        <pc:sldMkLst>
          <pc:docMk/>
          <pc:sldMk cId="1538109312" sldId="317"/>
        </pc:sldMkLst>
        <pc:spChg chg="del">
          <ac:chgData name="길 다영" userId="11d3a75bfe554e41" providerId="LiveId" clId="{2EE0D68F-2D80-48DE-9203-5E6B19DE295B}" dt="2021-06-06T17:18:54.738" v="3764" actId="478"/>
          <ac:spMkLst>
            <pc:docMk/>
            <pc:sldMk cId="1538109312" sldId="317"/>
            <ac:spMk id="20" creationId="{DFBB96E7-3C90-4BCE-979C-9A9E286924AA}"/>
          </ac:spMkLst>
        </pc:spChg>
        <pc:spChg chg="del">
          <ac:chgData name="길 다영" userId="11d3a75bfe554e41" providerId="LiveId" clId="{2EE0D68F-2D80-48DE-9203-5E6B19DE295B}" dt="2021-06-06T17:18:54.738" v="3764" actId="478"/>
          <ac:spMkLst>
            <pc:docMk/>
            <pc:sldMk cId="1538109312" sldId="317"/>
            <ac:spMk id="24" creationId="{24E15F4D-91EF-4FE1-B7EE-8790D7C0DD69}"/>
          </ac:spMkLst>
        </pc:spChg>
        <pc:spChg chg="del">
          <ac:chgData name="길 다영" userId="11d3a75bfe554e41" providerId="LiveId" clId="{2EE0D68F-2D80-48DE-9203-5E6B19DE295B}" dt="2021-06-06T17:18:54.738" v="3764" actId="478"/>
          <ac:spMkLst>
            <pc:docMk/>
            <pc:sldMk cId="1538109312" sldId="317"/>
            <ac:spMk id="26" creationId="{DD940EEC-E6AB-41D8-850B-50630B97FA00}"/>
          </ac:spMkLst>
        </pc:spChg>
        <pc:spChg chg="add mod">
          <ac:chgData name="길 다영" userId="11d3a75bfe554e41" providerId="LiveId" clId="{2EE0D68F-2D80-48DE-9203-5E6B19DE295B}" dt="2021-06-07T03:01:04.605" v="5941" actId="113"/>
          <ac:spMkLst>
            <pc:docMk/>
            <pc:sldMk cId="1538109312" sldId="317"/>
            <ac:spMk id="31" creationId="{E8135246-6F97-4868-8FFA-F646EBD8E91F}"/>
          </ac:spMkLst>
        </pc:spChg>
        <pc:spChg chg="add del mod">
          <ac:chgData name="길 다영" userId="11d3a75bfe554e41" providerId="LiveId" clId="{2EE0D68F-2D80-48DE-9203-5E6B19DE295B}" dt="2021-06-06T17:38:21.042" v="4386" actId="478"/>
          <ac:spMkLst>
            <pc:docMk/>
            <pc:sldMk cId="1538109312" sldId="317"/>
            <ac:spMk id="32" creationId="{B3131AD2-ABD0-4AB5-BBD6-1C1FBEE0FD51}"/>
          </ac:spMkLst>
        </pc:spChg>
        <pc:spChg chg="del">
          <ac:chgData name="길 다영" userId="11d3a75bfe554e41" providerId="LiveId" clId="{2EE0D68F-2D80-48DE-9203-5E6B19DE295B}" dt="2021-06-06T17:18:54.738" v="3764" actId="478"/>
          <ac:spMkLst>
            <pc:docMk/>
            <pc:sldMk cId="1538109312" sldId="317"/>
            <ac:spMk id="33" creationId="{9C4AA8ED-62C5-487D-9364-7E5AE9A71624}"/>
          </ac:spMkLst>
        </pc:spChg>
        <pc:spChg chg="add del mod">
          <ac:chgData name="길 다영" userId="11d3a75bfe554e41" providerId="LiveId" clId="{2EE0D68F-2D80-48DE-9203-5E6B19DE295B}" dt="2021-06-06T17:38:21.042" v="4386" actId="478"/>
          <ac:spMkLst>
            <pc:docMk/>
            <pc:sldMk cId="1538109312" sldId="317"/>
            <ac:spMk id="34" creationId="{08017CAE-7D42-428C-9E58-233B83E30953}"/>
          </ac:spMkLst>
        </pc:spChg>
        <pc:spChg chg="add del mod">
          <ac:chgData name="길 다영" userId="11d3a75bfe554e41" providerId="LiveId" clId="{2EE0D68F-2D80-48DE-9203-5E6B19DE295B}" dt="2021-06-06T17:38:17.383" v="4385" actId="478"/>
          <ac:spMkLst>
            <pc:docMk/>
            <pc:sldMk cId="1538109312" sldId="317"/>
            <ac:spMk id="35" creationId="{75F80BB3-59F4-4060-833B-E1E6CCE34B43}"/>
          </ac:spMkLst>
        </pc:spChg>
        <pc:spChg chg="del">
          <ac:chgData name="길 다영" userId="11d3a75bfe554e41" providerId="LiveId" clId="{2EE0D68F-2D80-48DE-9203-5E6B19DE295B}" dt="2021-06-06T17:18:54.738" v="3764" actId="478"/>
          <ac:spMkLst>
            <pc:docMk/>
            <pc:sldMk cId="1538109312" sldId="317"/>
            <ac:spMk id="36" creationId="{95242320-D8F7-485E-B59F-61B2A9D1CC40}"/>
          </ac:spMkLst>
        </pc:spChg>
        <pc:spChg chg="add del mod">
          <ac:chgData name="길 다영" userId="11d3a75bfe554e41" providerId="LiveId" clId="{2EE0D68F-2D80-48DE-9203-5E6B19DE295B}" dt="2021-06-06T17:39:35.209" v="4401" actId="478"/>
          <ac:spMkLst>
            <pc:docMk/>
            <pc:sldMk cId="1538109312" sldId="317"/>
            <ac:spMk id="38" creationId="{FE0FAD00-5B14-4A98-A031-DE27CFE74B5E}"/>
          </ac:spMkLst>
        </pc:spChg>
        <pc:spChg chg="add mod">
          <ac:chgData name="길 다영" userId="11d3a75bfe554e41" providerId="LiveId" clId="{2EE0D68F-2D80-48DE-9203-5E6B19DE295B}" dt="2021-06-06T17:41:49.008" v="4496" actId="1036"/>
          <ac:spMkLst>
            <pc:docMk/>
            <pc:sldMk cId="1538109312" sldId="317"/>
            <ac:spMk id="40" creationId="{FA637732-BF7D-4203-9DAF-71104FE8532D}"/>
          </ac:spMkLst>
        </pc:spChg>
        <pc:spChg chg="add mod">
          <ac:chgData name="길 다영" userId="11d3a75bfe554e41" providerId="LiveId" clId="{2EE0D68F-2D80-48DE-9203-5E6B19DE295B}" dt="2021-06-06T17:42:03.144" v="4500" actId="1076"/>
          <ac:spMkLst>
            <pc:docMk/>
            <pc:sldMk cId="1538109312" sldId="317"/>
            <ac:spMk id="41" creationId="{924CABC8-B017-4719-9347-710D6E8EF5A6}"/>
          </ac:spMkLst>
        </pc:spChg>
        <pc:spChg chg="add mod">
          <ac:chgData name="길 다영" userId="11d3a75bfe554e41" providerId="LiveId" clId="{2EE0D68F-2D80-48DE-9203-5E6B19DE295B}" dt="2021-06-06T17:41:57" v="4499" actId="1035"/>
          <ac:spMkLst>
            <pc:docMk/>
            <pc:sldMk cId="1538109312" sldId="317"/>
            <ac:spMk id="42" creationId="{4D8F5FFD-DD3D-419F-8B1D-8804CE409A8E}"/>
          </ac:spMkLst>
        </pc:spChg>
        <pc:spChg chg="add mod">
          <ac:chgData name="길 다영" userId="11d3a75bfe554e41" providerId="LiveId" clId="{2EE0D68F-2D80-48DE-9203-5E6B19DE295B}" dt="2021-06-06T17:41:42.277" v="4493" actId="1036"/>
          <ac:spMkLst>
            <pc:docMk/>
            <pc:sldMk cId="1538109312" sldId="317"/>
            <ac:spMk id="43" creationId="{CF454552-AA18-4FF0-A5FA-EF1B1FAD0C37}"/>
          </ac:spMkLst>
        </pc:spChg>
        <pc:spChg chg="add mod">
          <ac:chgData name="길 다영" userId="11d3a75bfe554e41" providerId="LiveId" clId="{2EE0D68F-2D80-48DE-9203-5E6B19DE295B}" dt="2021-06-06T17:41:42.277" v="4493" actId="1036"/>
          <ac:spMkLst>
            <pc:docMk/>
            <pc:sldMk cId="1538109312" sldId="317"/>
            <ac:spMk id="44" creationId="{17F88DBB-8143-43B5-B442-511C1A2A748A}"/>
          </ac:spMkLst>
        </pc:spChg>
        <pc:spChg chg="add mod">
          <ac:chgData name="길 다영" userId="11d3a75bfe554e41" providerId="LiveId" clId="{2EE0D68F-2D80-48DE-9203-5E6B19DE295B}" dt="2021-06-06T17:41:42.277" v="4493" actId="1036"/>
          <ac:spMkLst>
            <pc:docMk/>
            <pc:sldMk cId="1538109312" sldId="317"/>
            <ac:spMk id="45" creationId="{141D5CA2-F470-4988-AEE7-18773D90999A}"/>
          </ac:spMkLst>
        </pc:spChg>
        <pc:spChg chg="add mod">
          <ac:chgData name="길 다영" userId="11d3a75bfe554e41" providerId="LiveId" clId="{2EE0D68F-2D80-48DE-9203-5E6B19DE295B}" dt="2021-06-06T17:41:18.146" v="4490" actId="1035"/>
          <ac:spMkLst>
            <pc:docMk/>
            <pc:sldMk cId="1538109312" sldId="317"/>
            <ac:spMk id="48" creationId="{B44802AE-0B5F-4D1E-9A50-BA2263352B82}"/>
          </ac:spMkLst>
        </pc:spChg>
        <pc:spChg chg="add mod">
          <ac:chgData name="길 다영" userId="11d3a75bfe554e41" providerId="LiveId" clId="{2EE0D68F-2D80-48DE-9203-5E6B19DE295B}" dt="2021-06-06T17:41:18.146" v="4490" actId="1035"/>
          <ac:spMkLst>
            <pc:docMk/>
            <pc:sldMk cId="1538109312" sldId="317"/>
            <ac:spMk id="49" creationId="{8DB1A505-113D-4617-BBC1-5A352B14E348}"/>
          </ac:spMkLst>
        </pc:spChg>
        <pc:spChg chg="mod">
          <ac:chgData name="길 다영" userId="11d3a75bfe554e41" providerId="LiveId" clId="{2EE0D68F-2D80-48DE-9203-5E6B19DE295B}" dt="2021-06-06T17:18:49.352" v="3762" actId="115"/>
          <ac:spMkLst>
            <pc:docMk/>
            <pc:sldMk cId="1538109312" sldId="317"/>
            <ac:spMk id="50" creationId="{C43329AE-B844-4682-825B-591ECE5EC748}"/>
          </ac:spMkLst>
        </pc:spChg>
        <pc:spChg chg="mod">
          <ac:chgData name="길 다영" userId="11d3a75bfe554e41" providerId="LiveId" clId="{2EE0D68F-2D80-48DE-9203-5E6B19DE295B}" dt="2021-06-06T17:18:51.269" v="3763" actId="115"/>
          <ac:spMkLst>
            <pc:docMk/>
            <pc:sldMk cId="1538109312" sldId="317"/>
            <ac:spMk id="51" creationId="{B1A4E88E-BCFB-40F3-880D-E6E96B96E859}"/>
          </ac:spMkLst>
        </pc:spChg>
        <pc:spChg chg="del">
          <ac:chgData name="길 다영" userId="11d3a75bfe554e41" providerId="LiveId" clId="{2EE0D68F-2D80-48DE-9203-5E6B19DE295B}" dt="2021-06-06T17:18:54.738" v="3764" actId="478"/>
          <ac:spMkLst>
            <pc:docMk/>
            <pc:sldMk cId="1538109312" sldId="317"/>
            <ac:spMk id="54" creationId="{E54C3179-1AA8-47FF-A938-FE83DF0A3885}"/>
          </ac:spMkLst>
        </pc:spChg>
        <pc:spChg chg="add mod">
          <ac:chgData name="길 다영" userId="11d3a75bfe554e41" providerId="LiveId" clId="{2EE0D68F-2D80-48DE-9203-5E6B19DE295B}" dt="2021-06-06T17:41:18.146" v="4490" actId="1035"/>
          <ac:spMkLst>
            <pc:docMk/>
            <pc:sldMk cId="1538109312" sldId="317"/>
            <ac:spMk id="55" creationId="{F3846B1F-A8A7-4B1A-BF3C-C59ED1BF8604}"/>
          </ac:spMkLst>
        </pc:spChg>
        <pc:spChg chg="add mod">
          <ac:chgData name="길 다영" userId="11d3a75bfe554e41" providerId="LiveId" clId="{2EE0D68F-2D80-48DE-9203-5E6B19DE295B}" dt="2021-06-07T03:01:14.351" v="5943" actId="113"/>
          <ac:spMkLst>
            <pc:docMk/>
            <pc:sldMk cId="1538109312" sldId="317"/>
            <ac:spMk id="56" creationId="{F2AC8BE4-56E6-4914-BCFB-2FB9AE96F0F7}"/>
          </ac:spMkLst>
        </pc:spChg>
        <pc:spChg chg="del">
          <ac:chgData name="길 다영" userId="11d3a75bfe554e41" providerId="LiveId" clId="{2EE0D68F-2D80-48DE-9203-5E6B19DE295B}" dt="2021-06-06T17:18:54.738" v="3764" actId="478"/>
          <ac:spMkLst>
            <pc:docMk/>
            <pc:sldMk cId="1538109312" sldId="317"/>
            <ac:spMk id="84" creationId="{92CAA3C9-2121-4750-AA49-85B6C8C88766}"/>
          </ac:spMkLst>
        </pc:spChg>
        <pc:picChg chg="del">
          <ac:chgData name="길 다영" userId="11d3a75bfe554e41" providerId="LiveId" clId="{2EE0D68F-2D80-48DE-9203-5E6B19DE295B}" dt="2021-06-06T17:18:54.738" v="3764" actId="478"/>
          <ac:picMkLst>
            <pc:docMk/>
            <pc:sldMk cId="1538109312" sldId="317"/>
            <ac:picMk id="18" creationId="{91064B8E-DD52-4FD3-9FAD-7FE2A524855B}"/>
          </ac:picMkLst>
        </pc:picChg>
        <pc:picChg chg="add mod">
          <ac:chgData name="길 다영" userId="11d3a75bfe554e41" providerId="LiveId" clId="{2EE0D68F-2D80-48DE-9203-5E6B19DE295B}" dt="2021-06-06T17:39:42.340" v="4404" actId="1036"/>
          <ac:picMkLst>
            <pc:docMk/>
            <pc:sldMk cId="1538109312" sldId="317"/>
            <ac:picMk id="37" creationId="{98951E69-A6C0-42C9-85BF-086ADE112B03}"/>
          </ac:picMkLst>
        </pc:picChg>
        <pc:picChg chg="add mod">
          <ac:chgData name="길 다영" userId="11d3a75bfe554e41" providerId="LiveId" clId="{2EE0D68F-2D80-48DE-9203-5E6B19DE295B}" dt="2021-06-06T17:41:47.436" v="4495" actId="1036"/>
          <ac:picMkLst>
            <pc:docMk/>
            <pc:sldMk cId="1538109312" sldId="317"/>
            <ac:picMk id="39" creationId="{AE726D2C-8434-4BF3-90B2-D47327E8935A}"/>
          </ac:picMkLst>
        </pc:picChg>
        <pc:picChg chg="del">
          <ac:chgData name="길 다영" userId="11d3a75bfe554e41" providerId="LiveId" clId="{2EE0D68F-2D80-48DE-9203-5E6B19DE295B}" dt="2021-06-06T17:18:54.738" v="3764" actId="478"/>
          <ac:picMkLst>
            <pc:docMk/>
            <pc:sldMk cId="1538109312" sldId="317"/>
            <ac:picMk id="47" creationId="{BA67F772-A33E-498F-BC4E-EB8DB2AB9CC3}"/>
          </ac:picMkLst>
        </pc:picChg>
        <pc:picChg chg="del">
          <ac:chgData name="길 다영" userId="11d3a75bfe554e41" providerId="LiveId" clId="{2EE0D68F-2D80-48DE-9203-5E6B19DE295B}" dt="2021-06-06T17:18:54.738" v="3764" actId="478"/>
          <ac:picMkLst>
            <pc:docMk/>
            <pc:sldMk cId="1538109312" sldId="317"/>
            <ac:picMk id="53" creationId="{407DF654-092F-4878-A26E-26DB6CD9953F}"/>
          </ac:picMkLst>
        </pc:picChg>
        <pc:picChg chg="del">
          <ac:chgData name="길 다영" userId="11d3a75bfe554e41" providerId="LiveId" clId="{2EE0D68F-2D80-48DE-9203-5E6B19DE295B}" dt="2021-06-06T17:18:55.584" v="3765" actId="478"/>
          <ac:picMkLst>
            <pc:docMk/>
            <pc:sldMk cId="1538109312" sldId="317"/>
            <ac:picMk id="59" creationId="{E8FAED0D-8B24-45AC-BCA4-A38F79513AD7}"/>
          </ac:picMkLst>
        </pc:picChg>
        <pc:picChg chg="del">
          <ac:chgData name="길 다영" userId="11d3a75bfe554e41" providerId="LiveId" clId="{2EE0D68F-2D80-48DE-9203-5E6B19DE295B}" dt="2021-06-06T17:18:54.738" v="3764" actId="478"/>
          <ac:picMkLst>
            <pc:docMk/>
            <pc:sldMk cId="1538109312" sldId="317"/>
            <ac:picMk id="60" creationId="{DFFBAF85-BC80-4128-8C2A-C50C5C84189C}"/>
          </ac:picMkLst>
        </pc:picChg>
        <pc:cxnChg chg="del mod">
          <ac:chgData name="길 다영" userId="11d3a75bfe554e41" providerId="LiveId" clId="{2EE0D68F-2D80-48DE-9203-5E6B19DE295B}" dt="2021-06-06T17:18:54.738" v="3764" actId="478"/>
          <ac:cxnSpMkLst>
            <pc:docMk/>
            <pc:sldMk cId="1538109312" sldId="317"/>
            <ac:cxnSpMk id="62" creationId="{6E8904C1-DB0E-4701-A6DA-EC25219961FB}"/>
          </ac:cxnSpMkLst>
        </pc:cxnChg>
        <pc:cxnChg chg="del mod">
          <ac:chgData name="길 다영" userId="11d3a75bfe554e41" providerId="LiveId" clId="{2EE0D68F-2D80-48DE-9203-5E6B19DE295B}" dt="2021-06-06T17:18:54.738" v="3764" actId="478"/>
          <ac:cxnSpMkLst>
            <pc:docMk/>
            <pc:sldMk cId="1538109312" sldId="317"/>
            <ac:cxnSpMk id="67" creationId="{A2E6BB5D-7BF3-402A-B5D1-232416BE7BD5}"/>
          </ac:cxnSpMkLst>
        </pc:cxnChg>
        <pc:cxnChg chg="del mod">
          <ac:chgData name="길 다영" userId="11d3a75bfe554e41" providerId="LiveId" clId="{2EE0D68F-2D80-48DE-9203-5E6B19DE295B}" dt="2021-06-06T17:18:54.738" v="3764" actId="478"/>
          <ac:cxnSpMkLst>
            <pc:docMk/>
            <pc:sldMk cId="1538109312" sldId="317"/>
            <ac:cxnSpMk id="72" creationId="{56017817-D4F8-488D-BCCA-A7C4A0C7BD76}"/>
          </ac:cxnSpMkLst>
        </pc:cxnChg>
        <pc:cxnChg chg="del mod">
          <ac:chgData name="길 다영" userId="11d3a75bfe554e41" providerId="LiveId" clId="{2EE0D68F-2D80-48DE-9203-5E6B19DE295B}" dt="2021-06-06T17:18:54.738" v="3764" actId="478"/>
          <ac:cxnSpMkLst>
            <pc:docMk/>
            <pc:sldMk cId="1538109312" sldId="317"/>
            <ac:cxnSpMk id="75" creationId="{05587049-5E38-40E0-9F00-86B5C3054F0F}"/>
          </ac:cxnSpMkLst>
        </pc:cxnChg>
        <pc:cxnChg chg="del mod">
          <ac:chgData name="길 다영" userId="11d3a75bfe554e41" providerId="LiveId" clId="{2EE0D68F-2D80-48DE-9203-5E6B19DE295B}" dt="2021-06-06T17:18:54.738" v="3764" actId="478"/>
          <ac:cxnSpMkLst>
            <pc:docMk/>
            <pc:sldMk cId="1538109312" sldId="317"/>
            <ac:cxnSpMk id="78" creationId="{F87CADAA-F33D-4F6C-99B9-3DFE5CC695DC}"/>
          </ac:cxnSpMkLst>
        </pc:cxnChg>
        <pc:cxnChg chg="del mod">
          <ac:chgData name="길 다영" userId="11d3a75bfe554e41" providerId="LiveId" clId="{2EE0D68F-2D80-48DE-9203-5E6B19DE295B}" dt="2021-06-06T17:18:54.738" v="3764" actId="478"/>
          <ac:cxnSpMkLst>
            <pc:docMk/>
            <pc:sldMk cId="1538109312" sldId="317"/>
            <ac:cxnSpMk id="81" creationId="{26ADBE51-14DD-4D52-9843-FF809AC935FF}"/>
          </ac:cxnSpMkLst>
        </pc:cxnChg>
      </pc:sldChg>
      <pc:sldChg chg="addSp delSp modSp add del mod">
        <pc:chgData name="길 다영" userId="11d3a75bfe554e41" providerId="LiveId" clId="{2EE0D68F-2D80-48DE-9203-5E6B19DE295B}" dt="2021-06-07T13:34:51.670" v="6665" actId="47"/>
        <pc:sldMkLst>
          <pc:docMk/>
          <pc:sldMk cId="265651563" sldId="318"/>
        </pc:sldMkLst>
        <pc:spChg chg="add del mod">
          <ac:chgData name="길 다영" userId="11d3a75bfe554e41" providerId="LiveId" clId="{2EE0D68F-2D80-48DE-9203-5E6B19DE295B}" dt="2021-06-06T17:48:21.843" v="4705" actId="478"/>
          <ac:spMkLst>
            <pc:docMk/>
            <pc:sldMk cId="265651563" sldId="318"/>
            <ac:spMk id="27" creationId="{CADD6478-D1C2-4754-BBB8-0176744FE541}"/>
          </ac:spMkLst>
        </pc:spChg>
        <pc:spChg chg="add mod">
          <ac:chgData name="길 다영" userId="11d3a75bfe554e41" providerId="LiveId" clId="{2EE0D68F-2D80-48DE-9203-5E6B19DE295B}" dt="2021-06-07T13:21:40.635" v="6426" actId="1076"/>
          <ac:spMkLst>
            <pc:docMk/>
            <pc:sldMk cId="265651563" sldId="318"/>
            <ac:spMk id="30" creationId="{C025787F-0170-4D7E-A188-24C6265985A7}"/>
          </ac:spMkLst>
        </pc:spChg>
        <pc:spChg chg="add del mod ord">
          <ac:chgData name="길 다영" userId="11d3a75bfe554e41" providerId="LiveId" clId="{2EE0D68F-2D80-48DE-9203-5E6B19DE295B}" dt="2021-06-07T13:20:33.609" v="6399" actId="478"/>
          <ac:spMkLst>
            <pc:docMk/>
            <pc:sldMk cId="265651563" sldId="318"/>
            <ac:spMk id="31" creationId="{42F4B4C3-7D67-4D24-949E-80192F70922A}"/>
          </ac:spMkLst>
        </pc:spChg>
        <pc:spChg chg="del mod">
          <ac:chgData name="길 다영" userId="11d3a75bfe554e41" providerId="LiveId" clId="{2EE0D68F-2D80-48DE-9203-5E6B19DE295B}" dt="2021-06-06T17:49:11.472" v="4734" actId="478"/>
          <ac:spMkLst>
            <pc:docMk/>
            <pc:sldMk cId="265651563" sldId="318"/>
            <ac:spMk id="31" creationId="{E8135246-6F97-4868-8FFA-F646EBD8E91F}"/>
          </ac:spMkLst>
        </pc:spChg>
        <pc:spChg chg="add mod">
          <ac:chgData name="길 다영" userId="11d3a75bfe554e41" providerId="LiveId" clId="{2EE0D68F-2D80-48DE-9203-5E6B19DE295B}" dt="2021-06-07T13:21:36.675" v="6425" actId="14100"/>
          <ac:spMkLst>
            <pc:docMk/>
            <pc:sldMk cId="265651563" sldId="318"/>
            <ac:spMk id="34" creationId="{095A2B2F-EE5D-48D1-8153-D61B8068053F}"/>
          </ac:spMkLst>
        </pc:spChg>
        <pc:spChg chg="add mod">
          <ac:chgData name="길 다영" userId="11d3a75bfe554e41" providerId="LiveId" clId="{2EE0D68F-2D80-48DE-9203-5E6B19DE295B}" dt="2021-06-07T13:21:46.171" v="6430" actId="1076"/>
          <ac:spMkLst>
            <pc:docMk/>
            <pc:sldMk cId="265651563" sldId="318"/>
            <ac:spMk id="35" creationId="{5587C334-101A-47CA-AE64-18B1909DC128}"/>
          </ac:spMkLst>
        </pc:spChg>
        <pc:spChg chg="add mod">
          <ac:chgData name="길 다영" userId="11d3a75bfe554e41" providerId="LiveId" clId="{2EE0D68F-2D80-48DE-9203-5E6B19DE295B}" dt="2021-06-07T13:21:46.171" v="6430" actId="1076"/>
          <ac:spMkLst>
            <pc:docMk/>
            <pc:sldMk cId="265651563" sldId="318"/>
            <ac:spMk id="36" creationId="{B785E413-0D0C-4992-BE0D-598FD856BE62}"/>
          </ac:spMkLst>
        </pc:spChg>
        <pc:spChg chg="add del mod">
          <ac:chgData name="길 다영" userId="11d3a75bfe554e41" providerId="LiveId" clId="{2EE0D68F-2D80-48DE-9203-5E6B19DE295B}" dt="2021-06-06T17:48:01.367" v="4697"/>
          <ac:spMkLst>
            <pc:docMk/>
            <pc:sldMk cId="265651563" sldId="318"/>
            <ac:spMk id="38" creationId="{58DB4CBB-A3AA-47E6-BA1C-837E0DFE416F}"/>
          </ac:spMkLst>
        </pc:spChg>
        <pc:spChg chg="add del mod">
          <ac:chgData name="길 다영" userId="11d3a75bfe554e41" providerId="LiveId" clId="{2EE0D68F-2D80-48DE-9203-5E6B19DE295B}" dt="2021-06-07T13:21:22.788" v="6420" actId="478"/>
          <ac:spMkLst>
            <pc:docMk/>
            <pc:sldMk cId="265651563" sldId="318"/>
            <ac:spMk id="38" creationId="{B0ECD6E6-0CE3-4292-A671-EF2E595FAC7D}"/>
          </ac:spMkLst>
        </pc:spChg>
        <pc:spChg chg="add del mod">
          <ac:chgData name="길 다영" userId="11d3a75bfe554e41" providerId="LiveId" clId="{2EE0D68F-2D80-48DE-9203-5E6B19DE295B}" dt="2021-06-07T13:21:48.563" v="6431" actId="478"/>
          <ac:spMkLst>
            <pc:docMk/>
            <pc:sldMk cId="265651563" sldId="318"/>
            <ac:spMk id="39" creationId="{CDFD0F33-1436-407B-854D-EC19105A04B3}"/>
          </ac:spMkLst>
        </pc:spChg>
        <pc:spChg chg="add mod ord">
          <ac:chgData name="길 다영" userId="11d3a75bfe554e41" providerId="LiveId" clId="{2EE0D68F-2D80-48DE-9203-5E6B19DE295B}" dt="2021-06-07T13:22:15.183" v="6444" actId="167"/>
          <ac:spMkLst>
            <pc:docMk/>
            <pc:sldMk cId="265651563" sldId="318"/>
            <ac:spMk id="40" creationId="{656A6890-0A7F-43B7-B7F8-B06E0921D717}"/>
          </ac:spMkLst>
        </pc:spChg>
        <pc:spChg chg="del">
          <ac:chgData name="길 다영" userId="11d3a75bfe554e41" providerId="LiveId" clId="{2EE0D68F-2D80-48DE-9203-5E6B19DE295B}" dt="2021-06-06T17:43:19.312" v="4519" actId="478"/>
          <ac:spMkLst>
            <pc:docMk/>
            <pc:sldMk cId="265651563" sldId="318"/>
            <ac:spMk id="40" creationId="{FA637732-BF7D-4203-9DAF-71104FE8532D}"/>
          </ac:spMkLst>
        </pc:spChg>
        <pc:spChg chg="del mod">
          <ac:chgData name="길 다영" userId="11d3a75bfe554e41" providerId="LiveId" clId="{2EE0D68F-2D80-48DE-9203-5E6B19DE295B}" dt="2021-06-06T17:47:41.470" v="4689" actId="478"/>
          <ac:spMkLst>
            <pc:docMk/>
            <pc:sldMk cId="265651563" sldId="318"/>
            <ac:spMk id="41" creationId="{924CABC8-B017-4719-9347-710D6E8EF5A6}"/>
          </ac:spMkLst>
        </pc:spChg>
        <pc:spChg chg="del">
          <ac:chgData name="길 다영" userId="11d3a75bfe554e41" providerId="LiveId" clId="{2EE0D68F-2D80-48DE-9203-5E6B19DE295B}" dt="2021-06-06T17:43:28.646" v="4534" actId="478"/>
          <ac:spMkLst>
            <pc:docMk/>
            <pc:sldMk cId="265651563" sldId="318"/>
            <ac:spMk id="42" creationId="{4D8F5FFD-DD3D-419F-8B1D-8804CE409A8E}"/>
          </ac:spMkLst>
        </pc:spChg>
        <pc:spChg chg="del">
          <ac:chgData name="길 다영" userId="11d3a75bfe554e41" providerId="LiveId" clId="{2EE0D68F-2D80-48DE-9203-5E6B19DE295B}" dt="2021-06-06T17:43:12.588" v="4517" actId="478"/>
          <ac:spMkLst>
            <pc:docMk/>
            <pc:sldMk cId="265651563" sldId="318"/>
            <ac:spMk id="43" creationId="{CF454552-AA18-4FF0-A5FA-EF1B1FAD0C37}"/>
          </ac:spMkLst>
        </pc:spChg>
        <pc:spChg chg="del">
          <ac:chgData name="길 다영" userId="11d3a75bfe554e41" providerId="LiveId" clId="{2EE0D68F-2D80-48DE-9203-5E6B19DE295B}" dt="2021-06-06T17:43:12.588" v="4517" actId="478"/>
          <ac:spMkLst>
            <pc:docMk/>
            <pc:sldMk cId="265651563" sldId="318"/>
            <ac:spMk id="44" creationId="{17F88DBB-8143-43B5-B442-511C1A2A748A}"/>
          </ac:spMkLst>
        </pc:spChg>
        <pc:spChg chg="del">
          <ac:chgData name="길 다영" userId="11d3a75bfe554e41" providerId="LiveId" clId="{2EE0D68F-2D80-48DE-9203-5E6B19DE295B}" dt="2021-06-06T17:43:12.588" v="4517" actId="478"/>
          <ac:spMkLst>
            <pc:docMk/>
            <pc:sldMk cId="265651563" sldId="318"/>
            <ac:spMk id="45" creationId="{141D5CA2-F470-4988-AEE7-18773D90999A}"/>
          </ac:spMkLst>
        </pc:spChg>
        <pc:spChg chg="add del mod">
          <ac:chgData name="길 다영" userId="11d3a75bfe554e41" providerId="LiveId" clId="{2EE0D68F-2D80-48DE-9203-5E6B19DE295B}" dt="2021-06-06T17:48:01.367" v="4697"/>
          <ac:spMkLst>
            <pc:docMk/>
            <pc:sldMk cId="265651563" sldId="318"/>
            <ac:spMk id="47" creationId="{279ED738-D3A6-4C37-8699-86B3AD39CD05}"/>
          </ac:spMkLst>
        </pc:spChg>
        <pc:spChg chg="del">
          <ac:chgData name="길 다영" userId="11d3a75bfe554e41" providerId="LiveId" clId="{2EE0D68F-2D80-48DE-9203-5E6B19DE295B}" dt="2021-06-06T17:43:02.626" v="4511" actId="478"/>
          <ac:spMkLst>
            <pc:docMk/>
            <pc:sldMk cId="265651563" sldId="318"/>
            <ac:spMk id="48" creationId="{B44802AE-0B5F-4D1E-9A50-BA2263352B82}"/>
          </ac:spMkLst>
        </pc:spChg>
        <pc:spChg chg="del">
          <ac:chgData name="길 다영" userId="11d3a75bfe554e41" providerId="LiveId" clId="{2EE0D68F-2D80-48DE-9203-5E6B19DE295B}" dt="2021-06-06T17:43:02.626" v="4511" actId="478"/>
          <ac:spMkLst>
            <pc:docMk/>
            <pc:sldMk cId="265651563" sldId="318"/>
            <ac:spMk id="49" creationId="{8DB1A505-113D-4617-BBC1-5A352B14E348}"/>
          </ac:spMkLst>
        </pc:spChg>
        <pc:spChg chg="mod">
          <ac:chgData name="길 다영" userId="11d3a75bfe554e41" providerId="LiveId" clId="{2EE0D68F-2D80-48DE-9203-5E6B19DE295B}" dt="2021-06-06T17:42:39.329" v="4502" actId="115"/>
          <ac:spMkLst>
            <pc:docMk/>
            <pc:sldMk cId="265651563" sldId="318"/>
            <ac:spMk id="51" creationId="{B1A4E88E-BCFB-40F3-880D-E6E96B96E859}"/>
          </ac:spMkLst>
        </pc:spChg>
        <pc:spChg chg="mod">
          <ac:chgData name="길 다영" userId="11d3a75bfe554e41" providerId="LiveId" clId="{2EE0D68F-2D80-48DE-9203-5E6B19DE295B}" dt="2021-06-06T17:42:41.488" v="4503" actId="115"/>
          <ac:spMkLst>
            <pc:docMk/>
            <pc:sldMk cId="265651563" sldId="318"/>
            <ac:spMk id="52" creationId="{952B0818-F7E9-4DE1-8736-C2C9C0FC5BB1}"/>
          </ac:spMkLst>
        </pc:spChg>
        <pc:spChg chg="add del mod">
          <ac:chgData name="길 다영" userId="11d3a75bfe554e41" providerId="LiveId" clId="{2EE0D68F-2D80-48DE-9203-5E6B19DE295B}" dt="2021-06-06T17:50:07.159" v="4757" actId="478"/>
          <ac:spMkLst>
            <pc:docMk/>
            <pc:sldMk cId="265651563" sldId="318"/>
            <ac:spMk id="53" creationId="{A5DBB36E-875B-4B0F-AE66-E257A79D1470}"/>
          </ac:spMkLst>
        </pc:spChg>
        <pc:spChg chg="add mod ord">
          <ac:chgData name="길 다영" userId="11d3a75bfe554e41" providerId="LiveId" clId="{2EE0D68F-2D80-48DE-9203-5E6B19DE295B}" dt="2021-06-07T13:22:12.789" v="6443" actId="1076"/>
          <ac:spMkLst>
            <pc:docMk/>
            <pc:sldMk cId="265651563" sldId="318"/>
            <ac:spMk id="54" creationId="{D01207CC-FDF3-4064-AB56-C302015065BB}"/>
          </ac:spMkLst>
        </pc:spChg>
        <pc:spChg chg="del">
          <ac:chgData name="길 다영" userId="11d3a75bfe554e41" providerId="LiveId" clId="{2EE0D68F-2D80-48DE-9203-5E6B19DE295B}" dt="2021-06-06T17:43:02.626" v="4511" actId="478"/>
          <ac:spMkLst>
            <pc:docMk/>
            <pc:sldMk cId="265651563" sldId="318"/>
            <ac:spMk id="55" creationId="{F3846B1F-A8A7-4B1A-BF3C-C59ED1BF8604}"/>
          </ac:spMkLst>
        </pc:spChg>
        <pc:spChg chg="del mod">
          <ac:chgData name="길 다영" userId="11d3a75bfe554e41" providerId="LiveId" clId="{2EE0D68F-2D80-48DE-9203-5E6B19DE295B}" dt="2021-06-06T17:43:02.626" v="4511" actId="478"/>
          <ac:spMkLst>
            <pc:docMk/>
            <pc:sldMk cId="265651563" sldId="318"/>
            <ac:spMk id="56" creationId="{F2AC8BE4-56E6-4914-BCFB-2FB9AE96F0F7}"/>
          </ac:spMkLst>
        </pc:spChg>
        <pc:spChg chg="add mod ord">
          <ac:chgData name="길 다영" userId="11d3a75bfe554e41" providerId="LiveId" clId="{2EE0D68F-2D80-48DE-9203-5E6B19DE295B}" dt="2021-06-07T13:22:12.789" v="6443" actId="1076"/>
          <ac:spMkLst>
            <pc:docMk/>
            <pc:sldMk cId="265651563" sldId="318"/>
            <ac:spMk id="57" creationId="{B428539A-FBDA-4254-A6A6-833A435784C7}"/>
          </ac:spMkLst>
        </pc:spChg>
        <pc:spChg chg="add del mod">
          <ac:chgData name="길 다영" userId="11d3a75bfe554e41" providerId="LiveId" clId="{2EE0D68F-2D80-48DE-9203-5E6B19DE295B}" dt="2021-06-07T13:19:01.041" v="6359" actId="478"/>
          <ac:spMkLst>
            <pc:docMk/>
            <pc:sldMk cId="265651563" sldId="318"/>
            <ac:spMk id="58" creationId="{4A3290F7-D61D-4911-AA87-2807CFFDC13C}"/>
          </ac:spMkLst>
        </pc:spChg>
        <pc:picChg chg="add del mod">
          <ac:chgData name="길 다영" userId="11d3a75bfe554e41" providerId="LiveId" clId="{2EE0D68F-2D80-48DE-9203-5E6B19DE295B}" dt="2021-06-07T13:19:35.391" v="6379" actId="478"/>
          <ac:picMkLst>
            <pc:docMk/>
            <pc:sldMk cId="265651563" sldId="318"/>
            <ac:picMk id="3" creationId="{A08B1671-51CC-4CCA-B912-0F4463343DFA}"/>
          </ac:picMkLst>
        </pc:picChg>
        <pc:picChg chg="add del mod">
          <ac:chgData name="길 다영" userId="11d3a75bfe554e41" providerId="LiveId" clId="{2EE0D68F-2D80-48DE-9203-5E6B19DE295B}" dt="2021-06-07T13:21:23.238" v="6421" actId="478"/>
          <ac:picMkLst>
            <pc:docMk/>
            <pc:sldMk cId="265651563" sldId="318"/>
            <ac:picMk id="5" creationId="{4EABD2CF-AC07-4131-BABE-DACDDFD7034C}"/>
          </ac:picMkLst>
        </pc:picChg>
        <pc:picChg chg="add del mod">
          <ac:chgData name="길 다영" userId="11d3a75bfe554e41" providerId="LiveId" clId="{2EE0D68F-2D80-48DE-9203-5E6B19DE295B}" dt="2021-06-07T13:21:23.838" v="6422" actId="478"/>
          <ac:picMkLst>
            <pc:docMk/>
            <pc:sldMk cId="265651563" sldId="318"/>
            <ac:picMk id="7" creationId="{968FA4F5-5D9F-4DDE-9FAE-C57A1F90070C}"/>
          </ac:picMkLst>
        </pc:picChg>
        <pc:picChg chg="add mod">
          <ac:chgData name="길 다영" userId="11d3a75bfe554e41" providerId="LiveId" clId="{2EE0D68F-2D80-48DE-9203-5E6B19DE295B}" dt="2021-06-07T13:22:28.786" v="6453" actId="1076"/>
          <ac:picMkLst>
            <pc:docMk/>
            <pc:sldMk cId="265651563" sldId="318"/>
            <ac:picMk id="26" creationId="{2FF7B18F-0B7C-4748-A1E2-DCDEE976D7DD}"/>
          </ac:picMkLst>
        </pc:picChg>
        <pc:picChg chg="add mod">
          <ac:chgData name="길 다영" userId="11d3a75bfe554e41" providerId="LiveId" clId="{2EE0D68F-2D80-48DE-9203-5E6B19DE295B}" dt="2021-06-07T13:22:31.869" v="6454" actId="14100"/>
          <ac:picMkLst>
            <pc:docMk/>
            <pc:sldMk cId="265651563" sldId="318"/>
            <ac:picMk id="32" creationId="{DDFC9BA6-8491-4BD4-A0C8-0A1B799A120A}"/>
          </ac:picMkLst>
        </pc:picChg>
        <pc:picChg chg="add mod">
          <ac:chgData name="길 다영" userId="11d3a75bfe554e41" providerId="LiveId" clId="{2EE0D68F-2D80-48DE-9203-5E6B19DE295B}" dt="2021-06-07T13:21:58.513" v="6438" actId="1037"/>
          <ac:picMkLst>
            <pc:docMk/>
            <pc:sldMk cId="265651563" sldId="318"/>
            <ac:picMk id="33" creationId="{8C8518E4-60D6-4D8C-83CD-8146911725BF}"/>
          </ac:picMkLst>
        </pc:picChg>
        <pc:picChg chg="mod">
          <ac:chgData name="길 다영" userId="11d3a75bfe554e41" providerId="LiveId" clId="{2EE0D68F-2D80-48DE-9203-5E6B19DE295B}" dt="2021-06-07T13:21:59.304" v="6440" actId="1037"/>
          <ac:picMkLst>
            <pc:docMk/>
            <pc:sldMk cId="265651563" sldId="318"/>
            <ac:picMk id="37" creationId="{98951E69-A6C0-42C9-85BF-086ADE112B03}"/>
          </ac:picMkLst>
        </pc:picChg>
        <pc:picChg chg="del">
          <ac:chgData name="길 다영" userId="11d3a75bfe554e41" providerId="LiveId" clId="{2EE0D68F-2D80-48DE-9203-5E6B19DE295B}" dt="2021-06-06T17:43:15.671" v="4518" actId="478"/>
          <ac:picMkLst>
            <pc:docMk/>
            <pc:sldMk cId="265651563" sldId="318"/>
            <ac:picMk id="39" creationId="{AE726D2C-8434-4BF3-90B2-D47327E8935A}"/>
          </ac:picMkLst>
        </pc:picChg>
      </pc:sldChg>
      <pc:sldChg chg="modSp add mod ord">
        <pc:chgData name="길 다영" userId="11d3a75bfe554e41" providerId="LiveId" clId="{2EE0D68F-2D80-48DE-9203-5E6B19DE295B}" dt="2021-06-06T18:01:23.331" v="5136"/>
        <pc:sldMkLst>
          <pc:docMk/>
          <pc:sldMk cId="704814186" sldId="319"/>
        </pc:sldMkLst>
        <pc:spChg chg="mod">
          <ac:chgData name="길 다영" userId="11d3a75bfe554e41" providerId="LiveId" clId="{2EE0D68F-2D80-48DE-9203-5E6B19DE295B}" dt="2021-06-06T17:52:03.099" v="4802" actId="20577"/>
          <ac:spMkLst>
            <pc:docMk/>
            <pc:sldMk cId="704814186" sldId="319"/>
            <ac:spMk id="4" creationId="{00000000-0000-0000-0000-000000000000}"/>
          </ac:spMkLst>
        </pc:spChg>
        <pc:spChg chg="mod">
          <ac:chgData name="길 다영" userId="11d3a75bfe554e41" providerId="LiveId" clId="{2EE0D68F-2D80-48DE-9203-5E6B19DE295B}" dt="2021-06-06T18:01:23.331" v="5136"/>
          <ac:spMkLst>
            <pc:docMk/>
            <pc:sldMk cId="704814186" sldId="319"/>
            <ac:spMk id="6" creationId="{00000000-0000-0000-0000-000000000000}"/>
          </ac:spMkLst>
        </pc:spChg>
        <pc:grpChg chg="mod">
          <ac:chgData name="길 다영" userId="11d3a75bfe554e41" providerId="LiveId" clId="{2EE0D68F-2D80-48DE-9203-5E6B19DE295B}" dt="2021-06-06T18:00:36.349" v="5119" actId="1076"/>
          <ac:grpSpMkLst>
            <pc:docMk/>
            <pc:sldMk cId="704814186" sldId="319"/>
            <ac:grpSpMk id="2" creationId="{00000000-0000-0000-0000-000000000000}"/>
          </ac:grpSpMkLst>
        </pc:grpChg>
      </pc:sldChg>
      <pc:sldChg chg="add del setBg">
        <pc:chgData name="길 다영" userId="11d3a75bfe554e41" providerId="LiveId" clId="{2EE0D68F-2D80-48DE-9203-5E6B19DE295B}" dt="2021-06-06T17:51:53.929" v="4789"/>
        <pc:sldMkLst>
          <pc:docMk/>
          <pc:sldMk cId="3340843880" sldId="319"/>
        </pc:sldMkLst>
      </pc:sldChg>
      <pc:sldChg chg="addSp delSp modSp add mod ord">
        <pc:chgData name="길 다영" userId="11d3a75bfe554e41" providerId="LiveId" clId="{2EE0D68F-2D80-48DE-9203-5E6B19DE295B}" dt="2021-06-06T18:27:00.286" v="5737"/>
        <pc:sldMkLst>
          <pc:docMk/>
          <pc:sldMk cId="2070015933" sldId="320"/>
        </pc:sldMkLst>
        <pc:spChg chg="mod">
          <ac:chgData name="길 다영" userId="11d3a75bfe554e41" providerId="LiveId" clId="{2EE0D68F-2D80-48DE-9203-5E6B19DE295B}" dt="2021-06-06T17:52:39.423" v="4818" actId="1076"/>
          <ac:spMkLst>
            <pc:docMk/>
            <pc:sldMk cId="2070015933" sldId="320"/>
            <ac:spMk id="9" creationId="{00000000-0000-0000-0000-000000000000}"/>
          </ac:spMkLst>
        </pc:spChg>
        <pc:spChg chg="mod">
          <ac:chgData name="길 다영" userId="11d3a75bfe554e41" providerId="LiveId" clId="{2EE0D68F-2D80-48DE-9203-5E6B19DE295B}" dt="2021-06-06T17:52:39.423" v="4818" actId="1076"/>
          <ac:spMkLst>
            <pc:docMk/>
            <pc:sldMk cId="2070015933" sldId="320"/>
            <ac:spMk id="21" creationId="{00000000-0000-0000-0000-000000000000}"/>
          </ac:spMkLst>
        </pc:spChg>
        <pc:spChg chg="mod">
          <ac:chgData name="길 다영" userId="11d3a75bfe554e41" providerId="LiveId" clId="{2EE0D68F-2D80-48DE-9203-5E6B19DE295B}" dt="2021-06-06T17:53:21.295" v="4828" actId="1076"/>
          <ac:spMkLst>
            <pc:docMk/>
            <pc:sldMk cId="2070015933" sldId="320"/>
            <ac:spMk id="23" creationId="{00000000-0000-0000-0000-000000000000}"/>
          </ac:spMkLst>
        </pc:spChg>
        <pc:spChg chg="add mod">
          <ac:chgData name="길 다영" userId="11d3a75bfe554e41" providerId="LiveId" clId="{2EE0D68F-2D80-48DE-9203-5E6B19DE295B}" dt="2021-06-06T17:54:40.371" v="4901" actId="1076"/>
          <ac:spMkLst>
            <pc:docMk/>
            <pc:sldMk cId="2070015933" sldId="320"/>
            <ac:spMk id="26" creationId="{721A751E-4970-48DF-9655-07C12C5D9C50}"/>
          </ac:spMkLst>
        </pc:spChg>
        <pc:spChg chg="add del mod">
          <ac:chgData name="길 다영" userId="11d3a75bfe554e41" providerId="LiveId" clId="{2EE0D68F-2D80-48DE-9203-5E6B19DE295B}" dt="2021-06-06T18:16:23.703" v="5494" actId="478"/>
          <ac:spMkLst>
            <pc:docMk/>
            <pc:sldMk cId="2070015933" sldId="320"/>
            <ac:spMk id="27" creationId="{BD1C06EE-4DAC-4B42-B26C-509ABD8E2E8A}"/>
          </ac:spMkLst>
        </pc:spChg>
        <pc:spChg chg="del mod">
          <ac:chgData name="길 다영" userId="11d3a75bfe554e41" providerId="LiveId" clId="{2EE0D68F-2D80-48DE-9203-5E6B19DE295B}" dt="2021-06-06T18:27:00.002" v="5736" actId="478"/>
          <ac:spMkLst>
            <pc:docMk/>
            <pc:sldMk cId="2070015933" sldId="320"/>
            <ac:spMk id="28" creationId="{00000000-0000-0000-0000-000000000000}"/>
          </ac:spMkLst>
        </pc:spChg>
        <pc:spChg chg="del">
          <ac:chgData name="길 다영" userId="11d3a75bfe554e41" providerId="LiveId" clId="{2EE0D68F-2D80-48DE-9203-5E6B19DE295B}" dt="2021-06-06T17:55:39.461" v="4904" actId="478"/>
          <ac:spMkLst>
            <pc:docMk/>
            <pc:sldMk cId="2070015933" sldId="320"/>
            <ac:spMk id="31" creationId="{E8135246-6F97-4868-8FFA-F646EBD8E91F}"/>
          </ac:spMkLst>
        </pc:spChg>
        <pc:spChg chg="add del mod">
          <ac:chgData name="길 다영" userId="11d3a75bfe554e41" providerId="LiveId" clId="{2EE0D68F-2D80-48DE-9203-5E6B19DE295B}" dt="2021-06-06T17:56:29.465" v="4934" actId="478"/>
          <ac:spMkLst>
            <pc:docMk/>
            <pc:sldMk cId="2070015933" sldId="320"/>
            <ac:spMk id="33" creationId="{8540C6C1-F579-46FF-962E-A39A92B28872}"/>
          </ac:spMkLst>
        </pc:spChg>
        <pc:spChg chg="add del mod">
          <ac:chgData name="길 다영" userId="11d3a75bfe554e41" providerId="LiveId" clId="{2EE0D68F-2D80-48DE-9203-5E6B19DE295B}" dt="2021-06-06T17:56:32.478" v="4936" actId="478"/>
          <ac:spMkLst>
            <pc:docMk/>
            <pc:sldMk cId="2070015933" sldId="320"/>
            <ac:spMk id="34" creationId="{02E847E3-C54A-459A-8074-47420669C373}"/>
          </ac:spMkLst>
        </pc:spChg>
        <pc:spChg chg="add mod">
          <ac:chgData name="길 다영" userId="11d3a75bfe554e41" providerId="LiveId" clId="{2EE0D68F-2D80-48DE-9203-5E6B19DE295B}" dt="2021-06-06T18:08:28.995" v="5300" actId="1036"/>
          <ac:spMkLst>
            <pc:docMk/>
            <pc:sldMk cId="2070015933" sldId="320"/>
            <ac:spMk id="38" creationId="{22C4DF84-510B-4F9E-BEEF-A961904D2FAC}"/>
          </ac:spMkLst>
        </pc:spChg>
        <pc:spChg chg="del mod">
          <ac:chgData name="길 다영" userId="11d3a75bfe554e41" providerId="LiveId" clId="{2EE0D68F-2D80-48DE-9203-5E6B19DE295B}" dt="2021-06-06T17:56:30.961" v="4935" actId="478"/>
          <ac:spMkLst>
            <pc:docMk/>
            <pc:sldMk cId="2070015933" sldId="320"/>
            <ac:spMk id="40" creationId="{FA637732-BF7D-4203-9DAF-71104FE8532D}"/>
          </ac:spMkLst>
        </pc:spChg>
        <pc:spChg chg="mod">
          <ac:chgData name="길 다영" userId="11d3a75bfe554e41" providerId="LiveId" clId="{2EE0D68F-2D80-48DE-9203-5E6B19DE295B}" dt="2021-06-06T18:08:28.995" v="5300" actId="1036"/>
          <ac:spMkLst>
            <pc:docMk/>
            <pc:sldMk cId="2070015933" sldId="320"/>
            <ac:spMk id="41" creationId="{924CABC8-B017-4719-9347-710D6E8EF5A6}"/>
          </ac:spMkLst>
        </pc:spChg>
        <pc:spChg chg="del">
          <ac:chgData name="길 다영" userId="11d3a75bfe554e41" providerId="LiveId" clId="{2EE0D68F-2D80-48DE-9203-5E6B19DE295B}" dt="2021-06-06T17:55:58.794" v="4919" actId="478"/>
          <ac:spMkLst>
            <pc:docMk/>
            <pc:sldMk cId="2070015933" sldId="320"/>
            <ac:spMk id="42" creationId="{4D8F5FFD-DD3D-419F-8B1D-8804CE409A8E}"/>
          </ac:spMkLst>
        </pc:spChg>
        <pc:spChg chg="del">
          <ac:chgData name="길 다영" userId="11d3a75bfe554e41" providerId="LiveId" clId="{2EE0D68F-2D80-48DE-9203-5E6B19DE295B}" dt="2021-06-06T17:55:39.461" v="4904" actId="478"/>
          <ac:spMkLst>
            <pc:docMk/>
            <pc:sldMk cId="2070015933" sldId="320"/>
            <ac:spMk id="43" creationId="{CF454552-AA18-4FF0-A5FA-EF1B1FAD0C37}"/>
          </ac:spMkLst>
        </pc:spChg>
        <pc:spChg chg="del">
          <ac:chgData name="길 다영" userId="11d3a75bfe554e41" providerId="LiveId" clId="{2EE0D68F-2D80-48DE-9203-5E6B19DE295B}" dt="2021-06-06T17:55:39.461" v="4904" actId="478"/>
          <ac:spMkLst>
            <pc:docMk/>
            <pc:sldMk cId="2070015933" sldId="320"/>
            <ac:spMk id="44" creationId="{17F88DBB-8143-43B5-B442-511C1A2A748A}"/>
          </ac:spMkLst>
        </pc:spChg>
        <pc:spChg chg="del">
          <ac:chgData name="길 다영" userId="11d3a75bfe554e41" providerId="LiveId" clId="{2EE0D68F-2D80-48DE-9203-5E6B19DE295B}" dt="2021-06-06T17:55:39.461" v="4904" actId="478"/>
          <ac:spMkLst>
            <pc:docMk/>
            <pc:sldMk cId="2070015933" sldId="320"/>
            <ac:spMk id="45" creationId="{141D5CA2-F470-4988-AEE7-18773D90999A}"/>
          </ac:spMkLst>
        </pc:spChg>
        <pc:spChg chg="add mod">
          <ac:chgData name="길 다영" userId="11d3a75bfe554e41" providerId="LiveId" clId="{2EE0D68F-2D80-48DE-9203-5E6B19DE295B}" dt="2021-06-06T18:08:20.919" v="5297" actId="1035"/>
          <ac:spMkLst>
            <pc:docMk/>
            <pc:sldMk cId="2070015933" sldId="320"/>
            <ac:spMk id="47" creationId="{DD2059E7-7981-4FB0-B98D-3D7D19ECD1BB}"/>
          </ac:spMkLst>
        </pc:spChg>
        <pc:spChg chg="del">
          <ac:chgData name="길 다영" userId="11d3a75bfe554e41" providerId="LiveId" clId="{2EE0D68F-2D80-48DE-9203-5E6B19DE295B}" dt="2021-06-06T17:55:39.461" v="4904" actId="478"/>
          <ac:spMkLst>
            <pc:docMk/>
            <pc:sldMk cId="2070015933" sldId="320"/>
            <ac:spMk id="48" creationId="{B44802AE-0B5F-4D1E-9A50-BA2263352B82}"/>
          </ac:spMkLst>
        </pc:spChg>
        <pc:spChg chg="del">
          <ac:chgData name="길 다영" userId="11d3a75bfe554e41" providerId="LiveId" clId="{2EE0D68F-2D80-48DE-9203-5E6B19DE295B}" dt="2021-06-06T17:55:39.461" v="4904" actId="478"/>
          <ac:spMkLst>
            <pc:docMk/>
            <pc:sldMk cId="2070015933" sldId="320"/>
            <ac:spMk id="49" creationId="{8DB1A505-113D-4617-BBC1-5A352B14E348}"/>
          </ac:spMkLst>
        </pc:spChg>
        <pc:spChg chg="mod">
          <ac:chgData name="길 다영" userId="11d3a75bfe554e41" providerId="LiveId" clId="{2EE0D68F-2D80-48DE-9203-5E6B19DE295B}" dt="2021-06-06T17:54:46.925" v="4903" actId="115"/>
          <ac:spMkLst>
            <pc:docMk/>
            <pc:sldMk cId="2070015933" sldId="320"/>
            <ac:spMk id="50" creationId="{C43329AE-B844-4682-825B-591ECE5EC748}"/>
          </ac:spMkLst>
        </pc:spChg>
        <pc:spChg chg="del">
          <ac:chgData name="길 다영" userId="11d3a75bfe554e41" providerId="LiveId" clId="{2EE0D68F-2D80-48DE-9203-5E6B19DE295B}" dt="2021-06-06T17:53:53.790" v="4855" actId="478"/>
          <ac:spMkLst>
            <pc:docMk/>
            <pc:sldMk cId="2070015933" sldId="320"/>
            <ac:spMk id="51" creationId="{B1A4E88E-BCFB-40F3-880D-E6E96B96E859}"/>
          </ac:spMkLst>
        </pc:spChg>
        <pc:spChg chg="del">
          <ac:chgData name="길 다영" userId="11d3a75bfe554e41" providerId="LiveId" clId="{2EE0D68F-2D80-48DE-9203-5E6B19DE295B}" dt="2021-06-06T17:53:54.998" v="4856" actId="478"/>
          <ac:spMkLst>
            <pc:docMk/>
            <pc:sldMk cId="2070015933" sldId="320"/>
            <ac:spMk id="52" creationId="{952B0818-F7E9-4DE1-8736-C2C9C0FC5BB1}"/>
          </ac:spMkLst>
        </pc:spChg>
        <pc:spChg chg="add del mod">
          <ac:chgData name="길 다영" userId="11d3a75bfe554e41" providerId="LiveId" clId="{2EE0D68F-2D80-48DE-9203-5E6B19DE295B}" dt="2021-06-06T18:21:26.797" v="5621" actId="478"/>
          <ac:spMkLst>
            <pc:docMk/>
            <pc:sldMk cId="2070015933" sldId="320"/>
            <ac:spMk id="53" creationId="{2D09408E-1A0D-4E63-A533-97280F0462A0}"/>
          </ac:spMkLst>
        </pc:spChg>
        <pc:spChg chg="add del mod">
          <ac:chgData name="길 다영" userId="11d3a75bfe554e41" providerId="LiveId" clId="{2EE0D68F-2D80-48DE-9203-5E6B19DE295B}" dt="2021-06-06T18:21:26.797" v="5621" actId="478"/>
          <ac:spMkLst>
            <pc:docMk/>
            <pc:sldMk cId="2070015933" sldId="320"/>
            <ac:spMk id="54" creationId="{826479B1-7968-475F-AF0B-3B0B4B4BADCE}"/>
          </ac:spMkLst>
        </pc:spChg>
        <pc:spChg chg="del">
          <ac:chgData name="길 다영" userId="11d3a75bfe554e41" providerId="LiveId" clId="{2EE0D68F-2D80-48DE-9203-5E6B19DE295B}" dt="2021-06-06T17:55:45.219" v="4908" actId="478"/>
          <ac:spMkLst>
            <pc:docMk/>
            <pc:sldMk cId="2070015933" sldId="320"/>
            <ac:spMk id="55" creationId="{F3846B1F-A8A7-4B1A-BF3C-C59ED1BF8604}"/>
          </ac:spMkLst>
        </pc:spChg>
        <pc:spChg chg="del">
          <ac:chgData name="길 다영" userId="11d3a75bfe554e41" providerId="LiveId" clId="{2EE0D68F-2D80-48DE-9203-5E6B19DE295B}" dt="2021-06-06T17:55:43.747" v="4907" actId="478"/>
          <ac:spMkLst>
            <pc:docMk/>
            <pc:sldMk cId="2070015933" sldId="320"/>
            <ac:spMk id="56" creationId="{F2AC8BE4-56E6-4914-BCFB-2FB9AE96F0F7}"/>
          </ac:spMkLst>
        </pc:spChg>
        <pc:spChg chg="add mod">
          <ac:chgData name="길 다영" userId="11d3a75bfe554e41" providerId="LiveId" clId="{2EE0D68F-2D80-48DE-9203-5E6B19DE295B}" dt="2021-06-06T18:21:27.189" v="5622"/>
          <ac:spMkLst>
            <pc:docMk/>
            <pc:sldMk cId="2070015933" sldId="320"/>
            <ac:spMk id="57" creationId="{08250586-C0D5-47EB-9B29-8DE1D0E2C2AD}"/>
          </ac:spMkLst>
        </pc:spChg>
        <pc:spChg chg="add mod">
          <ac:chgData name="길 다영" userId="11d3a75bfe554e41" providerId="LiveId" clId="{2EE0D68F-2D80-48DE-9203-5E6B19DE295B}" dt="2021-06-06T18:21:27.189" v="5622"/>
          <ac:spMkLst>
            <pc:docMk/>
            <pc:sldMk cId="2070015933" sldId="320"/>
            <ac:spMk id="58" creationId="{6F1966AA-F0A2-4609-A85D-8B7A1D79DE1D}"/>
          </ac:spMkLst>
        </pc:spChg>
        <pc:spChg chg="add mod">
          <ac:chgData name="길 다영" userId="11d3a75bfe554e41" providerId="LiveId" clId="{2EE0D68F-2D80-48DE-9203-5E6B19DE295B}" dt="2021-06-06T18:27:00.286" v="5737"/>
          <ac:spMkLst>
            <pc:docMk/>
            <pc:sldMk cId="2070015933" sldId="320"/>
            <ac:spMk id="59" creationId="{284AFE92-E721-46E5-A73F-E5A08C126006}"/>
          </ac:spMkLst>
        </pc:spChg>
        <pc:picChg chg="add mod">
          <ac:chgData name="길 다영" userId="11d3a75bfe554e41" providerId="LiveId" clId="{2EE0D68F-2D80-48DE-9203-5E6B19DE295B}" dt="2021-06-06T18:08:28.995" v="5300" actId="1036"/>
          <ac:picMkLst>
            <pc:docMk/>
            <pc:sldMk cId="2070015933" sldId="320"/>
            <ac:picMk id="30" creationId="{8F95B440-4C1F-4A30-B95B-43D43C0BBBCE}"/>
          </ac:picMkLst>
        </pc:picChg>
        <pc:picChg chg="add mod">
          <ac:chgData name="길 다영" userId="11d3a75bfe554e41" providerId="LiveId" clId="{2EE0D68F-2D80-48DE-9203-5E6B19DE295B}" dt="2021-06-06T18:08:28.995" v="5300" actId="1036"/>
          <ac:picMkLst>
            <pc:docMk/>
            <pc:sldMk cId="2070015933" sldId="320"/>
            <ac:picMk id="32" creationId="{621AA7EB-B214-49DB-9CE6-6CFA18C9B1D8}"/>
          </ac:picMkLst>
        </pc:picChg>
        <pc:picChg chg="add mod">
          <ac:chgData name="길 다영" userId="11d3a75bfe554e41" providerId="LiveId" clId="{2EE0D68F-2D80-48DE-9203-5E6B19DE295B}" dt="2021-06-06T18:08:28.995" v="5300" actId="1036"/>
          <ac:picMkLst>
            <pc:docMk/>
            <pc:sldMk cId="2070015933" sldId="320"/>
            <ac:picMk id="35" creationId="{41BC4121-2A8C-4783-9E8B-18D4756A3C86}"/>
          </ac:picMkLst>
        </pc:picChg>
        <pc:picChg chg="add mod">
          <ac:chgData name="길 다영" userId="11d3a75bfe554e41" providerId="LiveId" clId="{2EE0D68F-2D80-48DE-9203-5E6B19DE295B}" dt="2021-06-06T18:08:28.995" v="5300" actId="1036"/>
          <ac:picMkLst>
            <pc:docMk/>
            <pc:sldMk cId="2070015933" sldId="320"/>
            <ac:picMk id="36" creationId="{5E9410C2-DFCF-4F65-A002-6557C5E078DB}"/>
          </ac:picMkLst>
        </pc:picChg>
        <pc:picChg chg="del">
          <ac:chgData name="길 다영" userId="11d3a75bfe554e41" providerId="LiveId" clId="{2EE0D68F-2D80-48DE-9203-5E6B19DE295B}" dt="2021-06-06T17:55:49.257" v="4911" actId="478"/>
          <ac:picMkLst>
            <pc:docMk/>
            <pc:sldMk cId="2070015933" sldId="320"/>
            <ac:picMk id="37" creationId="{98951E69-A6C0-42C9-85BF-086ADE112B03}"/>
          </ac:picMkLst>
        </pc:picChg>
        <pc:picChg chg="del">
          <ac:chgData name="길 다영" userId="11d3a75bfe554e41" providerId="LiveId" clId="{2EE0D68F-2D80-48DE-9203-5E6B19DE295B}" dt="2021-06-06T17:55:46.162" v="4909" actId="478"/>
          <ac:picMkLst>
            <pc:docMk/>
            <pc:sldMk cId="2070015933" sldId="320"/>
            <ac:picMk id="39" creationId="{AE726D2C-8434-4BF3-90B2-D47327E8935A}"/>
          </ac:picMkLst>
        </pc:picChg>
      </pc:sldChg>
      <pc:sldChg chg="addSp delSp modSp add mod">
        <pc:chgData name="길 다영" userId="11d3a75bfe554e41" providerId="LiveId" clId="{2EE0D68F-2D80-48DE-9203-5E6B19DE295B}" dt="2021-06-07T13:35:13.291" v="6669" actId="20577"/>
        <pc:sldMkLst>
          <pc:docMk/>
          <pc:sldMk cId="1289595788" sldId="321"/>
        </pc:sldMkLst>
        <pc:spChg chg="mod">
          <ac:chgData name="길 다영" userId="11d3a75bfe554e41" providerId="LiveId" clId="{2EE0D68F-2D80-48DE-9203-5E6B19DE295B}" dt="2021-06-06T18:03:40.499" v="5188"/>
          <ac:spMkLst>
            <pc:docMk/>
            <pc:sldMk cId="1289595788" sldId="321"/>
            <ac:spMk id="22" creationId="{D706F13D-4A6C-44DF-ABC0-4E8D406AD2FD}"/>
          </ac:spMkLst>
        </pc:spChg>
        <pc:spChg chg="mod">
          <ac:chgData name="길 다영" userId="11d3a75bfe554e41" providerId="LiveId" clId="{2EE0D68F-2D80-48DE-9203-5E6B19DE295B}" dt="2021-06-06T18:09:25.171" v="5303" actId="115"/>
          <ac:spMkLst>
            <pc:docMk/>
            <pc:sldMk cId="1289595788" sldId="321"/>
            <ac:spMk id="26" creationId="{721A751E-4970-48DF-9655-07C12C5D9C50}"/>
          </ac:spMkLst>
        </pc:spChg>
        <pc:spChg chg="del">
          <ac:chgData name="길 다영" userId="11d3a75bfe554e41" providerId="LiveId" clId="{2EE0D68F-2D80-48DE-9203-5E6B19DE295B}" dt="2021-06-06T18:16:29.791" v="5496" actId="478"/>
          <ac:spMkLst>
            <pc:docMk/>
            <pc:sldMk cId="1289595788" sldId="321"/>
            <ac:spMk id="27" creationId="{BD1C06EE-4DAC-4B42-B26C-509ABD8E2E8A}"/>
          </ac:spMkLst>
        </pc:spChg>
        <pc:spChg chg="del">
          <ac:chgData name="길 다영" userId="11d3a75bfe554e41" providerId="LiveId" clId="{2EE0D68F-2D80-48DE-9203-5E6B19DE295B}" dt="2021-06-06T18:26:55.995" v="5734" actId="478"/>
          <ac:spMkLst>
            <pc:docMk/>
            <pc:sldMk cId="1289595788" sldId="321"/>
            <ac:spMk id="28" creationId="{00000000-0000-0000-0000-000000000000}"/>
          </ac:spMkLst>
        </pc:spChg>
        <pc:spChg chg="mod">
          <ac:chgData name="길 다영" userId="11d3a75bfe554e41" providerId="LiveId" clId="{2EE0D68F-2D80-48DE-9203-5E6B19DE295B}" dt="2021-06-06T18:03:40.499" v="5188"/>
          <ac:spMkLst>
            <pc:docMk/>
            <pc:sldMk cId="1289595788" sldId="321"/>
            <ac:spMk id="34" creationId="{ED847620-D87A-406A-A7CD-6C08500A516E}"/>
          </ac:spMkLst>
        </pc:spChg>
        <pc:spChg chg="mod">
          <ac:chgData name="길 다영" userId="11d3a75bfe554e41" providerId="LiveId" clId="{2EE0D68F-2D80-48DE-9203-5E6B19DE295B}" dt="2021-06-06T18:03:40.499" v="5188"/>
          <ac:spMkLst>
            <pc:docMk/>
            <pc:sldMk cId="1289595788" sldId="321"/>
            <ac:spMk id="37" creationId="{47136B18-54EB-4B68-B909-B150FE7922C1}"/>
          </ac:spMkLst>
        </pc:spChg>
        <pc:spChg chg="del">
          <ac:chgData name="길 다영" userId="11d3a75bfe554e41" providerId="LiveId" clId="{2EE0D68F-2D80-48DE-9203-5E6B19DE295B}" dt="2021-06-06T18:03:40.091" v="5187" actId="478"/>
          <ac:spMkLst>
            <pc:docMk/>
            <pc:sldMk cId="1289595788" sldId="321"/>
            <ac:spMk id="38" creationId="{22C4DF84-510B-4F9E-BEEF-A961904D2FAC}"/>
          </ac:spMkLst>
        </pc:spChg>
        <pc:spChg chg="mod">
          <ac:chgData name="길 다영" userId="11d3a75bfe554e41" providerId="LiveId" clId="{2EE0D68F-2D80-48DE-9203-5E6B19DE295B}" dt="2021-06-06T18:03:40.499" v="5188"/>
          <ac:spMkLst>
            <pc:docMk/>
            <pc:sldMk cId="1289595788" sldId="321"/>
            <ac:spMk id="39" creationId="{264E21A4-B1F9-47F8-80F8-B3A084DA2D4A}"/>
          </ac:spMkLst>
        </pc:spChg>
        <pc:spChg chg="del">
          <ac:chgData name="길 다영" userId="11d3a75bfe554e41" providerId="LiveId" clId="{2EE0D68F-2D80-48DE-9203-5E6B19DE295B}" dt="2021-06-06T18:03:40.091" v="5187" actId="478"/>
          <ac:spMkLst>
            <pc:docMk/>
            <pc:sldMk cId="1289595788" sldId="321"/>
            <ac:spMk id="41" creationId="{924CABC8-B017-4719-9347-710D6E8EF5A6}"/>
          </ac:spMkLst>
        </pc:spChg>
        <pc:spChg chg="mod">
          <ac:chgData name="길 다영" userId="11d3a75bfe554e41" providerId="LiveId" clId="{2EE0D68F-2D80-48DE-9203-5E6B19DE295B}" dt="2021-06-06T18:03:40.499" v="5188"/>
          <ac:spMkLst>
            <pc:docMk/>
            <pc:sldMk cId="1289595788" sldId="321"/>
            <ac:spMk id="42" creationId="{9923DD84-4BD0-462A-89D7-321E7F25AC55}"/>
          </ac:spMkLst>
        </pc:spChg>
        <pc:spChg chg="mod">
          <ac:chgData name="길 다영" userId="11d3a75bfe554e41" providerId="LiveId" clId="{2EE0D68F-2D80-48DE-9203-5E6B19DE295B}" dt="2021-06-06T18:03:40.499" v="5188"/>
          <ac:spMkLst>
            <pc:docMk/>
            <pc:sldMk cId="1289595788" sldId="321"/>
            <ac:spMk id="43" creationId="{6BAD4E7A-4E6B-40FB-AEE9-A69C8649CE2C}"/>
          </ac:spMkLst>
        </pc:spChg>
        <pc:spChg chg="mod">
          <ac:chgData name="길 다영" userId="11d3a75bfe554e41" providerId="LiveId" clId="{2EE0D68F-2D80-48DE-9203-5E6B19DE295B}" dt="2021-06-06T18:03:40.499" v="5188"/>
          <ac:spMkLst>
            <pc:docMk/>
            <pc:sldMk cId="1289595788" sldId="321"/>
            <ac:spMk id="44" creationId="{ECAA2392-2BBD-4C44-A61F-52D29D5152BE}"/>
          </ac:spMkLst>
        </pc:spChg>
        <pc:spChg chg="mod">
          <ac:chgData name="길 다영" userId="11d3a75bfe554e41" providerId="LiveId" clId="{2EE0D68F-2D80-48DE-9203-5E6B19DE295B}" dt="2021-06-06T18:03:40.499" v="5188"/>
          <ac:spMkLst>
            <pc:docMk/>
            <pc:sldMk cId="1289595788" sldId="321"/>
            <ac:spMk id="45" creationId="{9BCFC7AB-7393-43F1-8FE1-0EC9FA34EAD8}"/>
          </ac:spMkLst>
        </pc:spChg>
        <pc:spChg chg="mod">
          <ac:chgData name="길 다영" userId="11d3a75bfe554e41" providerId="LiveId" clId="{2EE0D68F-2D80-48DE-9203-5E6B19DE295B}" dt="2021-06-06T18:07:59.372" v="5293" actId="404"/>
          <ac:spMkLst>
            <pc:docMk/>
            <pc:sldMk cId="1289595788" sldId="321"/>
            <ac:spMk id="47" creationId="{DD2059E7-7981-4FB0-B98D-3D7D19ECD1BB}"/>
          </ac:spMkLst>
        </pc:spChg>
        <pc:spChg chg="add del mod">
          <ac:chgData name="길 다영" userId="11d3a75bfe554e41" providerId="LiveId" clId="{2EE0D68F-2D80-48DE-9203-5E6B19DE295B}" dt="2021-06-06T18:04:48.096" v="5222" actId="478"/>
          <ac:spMkLst>
            <pc:docMk/>
            <pc:sldMk cId="1289595788" sldId="321"/>
            <ac:spMk id="48" creationId="{BAA6688F-7A0F-418D-BD93-5E532FA36141}"/>
          </ac:spMkLst>
        </pc:spChg>
        <pc:spChg chg="mod">
          <ac:chgData name="길 다영" userId="11d3a75bfe554e41" providerId="LiveId" clId="{2EE0D68F-2D80-48DE-9203-5E6B19DE295B}" dt="2021-06-06T18:09:23.474" v="5302" actId="115"/>
          <ac:spMkLst>
            <pc:docMk/>
            <pc:sldMk cId="1289595788" sldId="321"/>
            <ac:spMk id="50" creationId="{C43329AE-B844-4682-825B-591ECE5EC748}"/>
          </ac:spMkLst>
        </pc:spChg>
        <pc:spChg chg="add mod">
          <ac:chgData name="길 다영" userId="11d3a75bfe554e41" providerId="LiveId" clId="{2EE0D68F-2D80-48DE-9203-5E6B19DE295B}" dt="2021-06-06T18:07:35.835" v="5284" actId="1036"/>
          <ac:spMkLst>
            <pc:docMk/>
            <pc:sldMk cId="1289595788" sldId="321"/>
            <ac:spMk id="51" creationId="{6BBB4476-77CA-41C3-8BB3-AA2E79A56B5D}"/>
          </ac:spMkLst>
        </pc:spChg>
        <pc:spChg chg="add mod">
          <ac:chgData name="길 다영" userId="11d3a75bfe554e41" providerId="LiveId" clId="{2EE0D68F-2D80-48DE-9203-5E6B19DE295B}" dt="2021-06-06T18:07:35.835" v="5284" actId="1036"/>
          <ac:spMkLst>
            <pc:docMk/>
            <pc:sldMk cId="1289595788" sldId="321"/>
            <ac:spMk id="52" creationId="{2171FBEF-3718-4E50-B8C4-B79BF4D5F463}"/>
          </ac:spMkLst>
        </pc:spChg>
        <pc:spChg chg="add mod">
          <ac:chgData name="길 다영" userId="11d3a75bfe554e41" providerId="LiveId" clId="{2EE0D68F-2D80-48DE-9203-5E6B19DE295B}" dt="2021-06-06T18:07:35.835" v="5284" actId="1036"/>
          <ac:spMkLst>
            <pc:docMk/>
            <pc:sldMk cId="1289595788" sldId="321"/>
            <ac:spMk id="53" creationId="{61B7E303-EBA8-4438-A938-685C22F5759A}"/>
          </ac:spMkLst>
        </pc:spChg>
        <pc:spChg chg="add del">
          <ac:chgData name="길 다영" userId="11d3a75bfe554e41" providerId="LiveId" clId="{2EE0D68F-2D80-48DE-9203-5E6B19DE295B}" dt="2021-06-06T18:05:25.314" v="5232" actId="22"/>
          <ac:spMkLst>
            <pc:docMk/>
            <pc:sldMk cId="1289595788" sldId="321"/>
            <ac:spMk id="54" creationId="{C655F80A-78EA-4CE7-842A-1CD422F71C84}"/>
          </ac:spMkLst>
        </pc:spChg>
        <pc:spChg chg="add del mod">
          <ac:chgData name="길 다영" userId="11d3a75bfe554e41" providerId="LiveId" clId="{2EE0D68F-2D80-48DE-9203-5E6B19DE295B}" dt="2021-06-06T18:06:19.938" v="5256" actId="478"/>
          <ac:spMkLst>
            <pc:docMk/>
            <pc:sldMk cId="1289595788" sldId="321"/>
            <ac:spMk id="55" creationId="{28F4AA78-35D7-4A08-96F4-E25958D8A5A2}"/>
          </ac:spMkLst>
        </pc:spChg>
        <pc:spChg chg="add mod">
          <ac:chgData name="길 다영" userId="11d3a75bfe554e41" providerId="LiveId" clId="{2EE0D68F-2D80-48DE-9203-5E6B19DE295B}" dt="2021-06-07T13:35:13.291" v="6669" actId="20577"/>
          <ac:spMkLst>
            <pc:docMk/>
            <pc:sldMk cId="1289595788" sldId="321"/>
            <ac:spMk id="56" creationId="{9983709B-6962-4052-955F-9617460C64B3}"/>
          </ac:spMkLst>
        </pc:spChg>
        <pc:spChg chg="add mod">
          <ac:chgData name="길 다영" userId="11d3a75bfe554e41" providerId="LiveId" clId="{2EE0D68F-2D80-48DE-9203-5E6B19DE295B}" dt="2021-06-06T18:21:13.228" v="5619" actId="14100"/>
          <ac:spMkLst>
            <pc:docMk/>
            <pc:sldMk cId="1289595788" sldId="321"/>
            <ac:spMk id="57" creationId="{A1F19C59-8566-43FB-A69E-FE67AA4E439F}"/>
          </ac:spMkLst>
        </pc:spChg>
        <pc:spChg chg="add mod">
          <ac:chgData name="길 다영" userId="11d3a75bfe554e41" providerId="LiveId" clId="{2EE0D68F-2D80-48DE-9203-5E6B19DE295B}" dt="2021-06-06T18:21:16.468" v="5620" actId="1076"/>
          <ac:spMkLst>
            <pc:docMk/>
            <pc:sldMk cId="1289595788" sldId="321"/>
            <ac:spMk id="58" creationId="{9F6872E4-F494-4803-8B94-A7487B61D0E7}"/>
          </ac:spMkLst>
        </pc:spChg>
        <pc:spChg chg="add mod">
          <ac:chgData name="길 다영" userId="11d3a75bfe554e41" providerId="LiveId" clId="{2EE0D68F-2D80-48DE-9203-5E6B19DE295B}" dt="2021-06-06T18:26:56.218" v="5735"/>
          <ac:spMkLst>
            <pc:docMk/>
            <pc:sldMk cId="1289595788" sldId="321"/>
            <ac:spMk id="59" creationId="{1D006C11-4224-4FE2-87AA-F7FD868D563C}"/>
          </ac:spMkLst>
        </pc:spChg>
        <pc:grpChg chg="add mod">
          <ac:chgData name="길 다영" userId="11d3a75bfe554e41" providerId="LiveId" clId="{2EE0D68F-2D80-48DE-9203-5E6B19DE295B}" dt="2021-06-06T18:07:46.693" v="5287" actId="1076"/>
          <ac:grpSpMkLst>
            <pc:docMk/>
            <pc:sldMk cId="1289595788" sldId="321"/>
            <ac:grpSpMk id="20" creationId="{A7AFC73F-18E2-48CC-B43F-56D8C6B150C7}"/>
          </ac:grpSpMkLst>
        </pc:grpChg>
        <pc:grpChg chg="mod">
          <ac:chgData name="길 다영" userId="11d3a75bfe554e41" providerId="LiveId" clId="{2EE0D68F-2D80-48DE-9203-5E6B19DE295B}" dt="2021-06-06T18:03:40.499" v="5188"/>
          <ac:grpSpMkLst>
            <pc:docMk/>
            <pc:sldMk cId="1289595788" sldId="321"/>
            <ac:grpSpMk id="24" creationId="{A5999003-5640-44CD-9ECB-5BCEEAF87389}"/>
          </ac:grpSpMkLst>
        </pc:grpChg>
        <pc:grpChg chg="mod">
          <ac:chgData name="길 다영" userId="11d3a75bfe554e41" providerId="LiveId" clId="{2EE0D68F-2D80-48DE-9203-5E6B19DE295B}" dt="2021-06-06T18:03:40.499" v="5188"/>
          <ac:grpSpMkLst>
            <pc:docMk/>
            <pc:sldMk cId="1289595788" sldId="321"/>
            <ac:grpSpMk id="25" creationId="{BEBB0738-7860-4F6E-9ABA-3A6B89849D3F}"/>
          </ac:grpSpMkLst>
        </pc:grpChg>
        <pc:picChg chg="del">
          <ac:chgData name="길 다영" userId="11d3a75bfe554e41" providerId="LiveId" clId="{2EE0D68F-2D80-48DE-9203-5E6B19DE295B}" dt="2021-06-06T18:03:40.091" v="5187" actId="478"/>
          <ac:picMkLst>
            <pc:docMk/>
            <pc:sldMk cId="1289595788" sldId="321"/>
            <ac:picMk id="30" creationId="{8F95B440-4C1F-4A30-B95B-43D43C0BBBCE}"/>
          </ac:picMkLst>
        </pc:picChg>
        <pc:picChg chg="mod">
          <ac:chgData name="길 다영" userId="11d3a75bfe554e41" providerId="LiveId" clId="{2EE0D68F-2D80-48DE-9203-5E6B19DE295B}" dt="2021-06-06T18:03:40.499" v="5188"/>
          <ac:picMkLst>
            <pc:docMk/>
            <pc:sldMk cId="1289595788" sldId="321"/>
            <ac:picMk id="31" creationId="{582FF8B4-26E4-40F3-9BA9-B991BD1F8B7D}"/>
          </ac:picMkLst>
        </pc:picChg>
        <pc:picChg chg="del">
          <ac:chgData name="길 다영" userId="11d3a75bfe554e41" providerId="LiveId" clId="{2EE0D68F-2D80-48DE-9203-5E6B19DE295B}" dt="2021-06-06T18:03:40.091" v="5187" actId="478"/>
          <ac:picMkLst>
            <pc:docMk/>
            <pc:sldMk cId="1289595788" sldId="321"/>
            <ac:picMk id="32" creationId="{621AA7EB-B214-49DB-9CE6-6CFA18C9B1D8}"/>
          </ac:picMkLst>
        </pc:picChg>
        <pc:picChg chg="mod">
          <ac:chgData name="길 다영" userId="11d3a75bfe554e41" providerId="LiveId" clId="{2EE0D68F-2D80-48DE-9203-5E6B19DE295B}" dt="2021-06-06T18:03:40.499" v="5188"/>
          <ac:picMkLst>
            <pc:docMk/>
            <pc:sldMk cId="1289595788" sldId="321"/>
            <ac:picMk id="33" creationId="{9109BE76-71AD-4774-9A35-32772043403E}"/>
          </ac:picMkLst>
        </pc:picChg>
        <pc:picChg chg="del">
          <ac:chgData name="길 다영" userId="11d3a75bfe554e41" providerId="LiveId" clId="{2EE0D68F-2D80-48DE-9203-5E6B19DE295B}" dt="2021-06-06T18:03:40.091" v="5187" actId="478"/>
          <ac:picMkLst>
            <pc:docMk/>
            <pc:sldMk cId="1289595788" sldId="321"/>
            <ac:picMk id="35" creationId="{41BC4121-2A8C-4783-9E8B-18D4756A3C86}"/>
          </ac:picMkLst>
        </pc:picChg>
        <pc:picChg chg="del">
          <ac:chgData name="길 다영" userId="11d3a75bfe554e41" providerId="LiveId" clId="{2EE0D68F-2D80-48DE-9203-5E6B19DE295B}" dt="2021-06-06T18:03:40.091" v="5187" actId="478"/>
          <ac:picMkLst>
            <pc:docMk/>
            <pc:sldMk cId="1289595788" sldId="321"/>
            <ac:picMk id="36" creationId="{5E9410C2-DFCF-4F65-A002-6557C5E078DB}"/>
          </ac:picMkLst>
        </pc:picChg>
        <pc:picChg chg="mod">
          <ac:chgData name="길 다영" userId="11d3a75bfe554e41" providerId="LiveId" clId="{2EE0D68F-2D80-48DE-9203-5E6B19DE295B}" dt="2021-06-06T18:03:40.499" v="5188"/>
          <ac:picMkLst>
            <pc:docMk/>
            <pc:sldMk cId="1289595788" sldId="321"/>
            <ac:picMk id="40" creationId="{0F4497DF-8EE7-43CC-BDF7-782F6FB5A2DE}"/>
          </ac:picMkLst>
        </pc:picChg>
        <pc:picChg chg="add mod">
          <ac:chgData name="길 다영" userId="11d3a75bfe554e41" providerId="LiveId" clId="{2EE0D68F-2D80-48DE-9203-5E6B19DE295B}" dt="2021-06-06T18:07:35.835" v="5284" actId="1036"/>
          <ac:picMkLst>
            <pc:docMk/>
            <pc:sldMk cId="1289595788" sldId="321"/>
            <ac:picMk id="49" creationId="{C7B9594C-032F-4C84-92C1-8644A67195DB}"/>
          </ac:picMkLst>
        </pc:picChg>
      </pc:sldChg>
      <pc:sldChg chg="addSp delSp modSp add mod">
        <pc:chgData name="길 다영" userId="11d3a75bfe554e41" providerId="LiveId" clId="{2EE0D68F-2D80-48DE-9203-5E6B19DE295B}" dt="2021-06-07T13:29:53.487" v="6628" actId="1037"/>
        <pc:sldMkLst>
          <pc:docMk/>
          <pc:sldMk cId="974670717" sldId="322"/>
        </pc:sldMkLst>
        <pc:spChg chg="del mod">
          <ac:chgData name="길 다영" userId="11d3a75bfe554e41" providerId="LiveId" clId="{2EE0D68F-2D80-48DE-9203-5E6B19DE295B}" dt="2021-06-06T18:16:42.046" v="5500" actId="478"/>
          <ac:spMkLst>
            <pc:docMk/>
            <pc:sldMk cId="974670717" sldId="322"/>
            <ac:spMk id="27" creationId="{BD1C06EE-4DAC-4B42-B26C-509ABD8E2E8A}"/>
          </ac:spMkLst>
        </pc:spChg>
        <pc:spChg chg="del">
          <ac:chgData name="길 다영" userId="11d3a75bfe554e41" providerId="LiveId" clId="{2EE0D68F-2D80-48DE-9203-5E6B19DE295B}" dt="2021-06-06T18:26:48.761" v="5730" actId="478"/>
          <ac:spMkLst>
            <pc:docMk/>
            <pc:sldMk cId="974670717" sldId="322"/>
            <ac:spMk id="28" creationId="{00000000-0000-0000-0000-000000000000}"/>
          </ac:spMkLst>
        </pc:spChg>
        <pc:spChg chg="add mod">
          <ac:chgData name="길 다영" userId="11d3a75bfe554e41" providerId="LiveId" clId="{2EE0D68F-2D80-48DE-9203-5E6B19DE295B}" dt="2021-06-06T18:23:32.399" v="5676" actId="1035"/>
          <ac:spMkLst>
            <pc:docMk/>
            <pc:sldMk cId="974670717" sldId="322"/>
            <ac:spMk id="35" creationId="{10B20119-5B3F-416D-B888-FDC1685C3C3F}"/>
          </ac:spMkLst>
        </pc:spChg>
        <pc:spChg chg="add mod">
          <ac:chgData name="길 다영" userId="11d3a75bfe554e41" providerId="LiveId" clId="{2EE0D68F-2D80-48DE-9203-5E6B19DE295B}" dt="2021-06-06T18:23:32.399" v="5676" actId="1035"/>
          <ac:spMkLst>
            <pc:docMk/>
            <pc:sldMk cId="974670717" sldId="322"/>
            <ac:spMk id="36" creationId="{C8E722A1-E826-4C3F-A372-ACC9F83660E4}"/>
          </ac:spMkLst>
        </pc:spChg>
        <pc:spChg chg="add mod">
          <ac:chgData name="길 다영" userId="11d3a75bfe554e41" providerId="LiveId" clId="{2EE0D68F-2D80-48DE-9203-5E6B19DE295B}" dt="2021-06-06T18:23:32.399" v="5676" actId="1035"/>
          <ac:spMkLst>
            <pc:docMk/>
            <pc:sldMk cId="974670717" sldId="322"/>
            <ac:spMk id="38" creationId="{A49EFB4C-B451-492C-AA63-1B78353ED2CF}"/>
          </ac:spMkLst>
        </pc:spChg>
        <pc:spChg chg="del">
          <ac:chgData name="길 다영" userId="11d3a75bfe554e41" providerId="LiveId" clId="{2EE0D68F-2D80-48DE-9203-5E6B19DE295B}" dt="2021-06-06T18:11:13.751" v="5335" actId="478"/>
          <ac:spMkLst>
            <pc:docMk/>
            <pc:sldMk cId="974670717" sldId="322"/>
            <ac:spMk id="47" creationId="{DD2059E7-7981-4FB0-B98D-3D7D19ECD1BB}"/>
          </ac:spMkLst>
        </pc:spChg>
        <pc:spChg chg="add del mod">
          <ac:chgData name="길 다영" userId="11d3a75bfe554e41" providerId="LiveId" clId="{2EE0D68F-2D80-48DE-9203-5E6B19DE295B}" dt="2021-06-06T18:10:54.148" v="5327" actId="478"/>
          <ac:spMkLst>
            <pc:docMk/>
            <pc:sldMk cId="974670717" sldId="322"/>
            <ac:spMk id="48" creationId="{E0F70330-C56B-452A-BF76-985F92CD45CC}"/>
          </ac:spMkLst>
        </pc:spChg>
        <pc:spChg chg="mod">
          <ac:chgData name="길 다영" userId="11d3a75bfe554e41" providerId="LiveId" clId="{2EE0D68F-2D80-48DE-9203-5E6B19DE295B}" dt="2021-06-06T18:09:29.006" v="5304" actId="115"/>
          <ac:spMkLst>
            <pc:docMk/>
            <pc:sldMk cId="974670717" sldId="322"/>
            <ac:spMk id="50" creationId="{C43329AE-B844-4682-825B-591ECE5EC748}"/>
          </ac:spMkLst>
        </pc:spChg>
        <pc:spChg chg="del">
          <ac:chgData name="길 다영" userId="11d3a75bfe554e41" providerId="LiveId" clId="{2EE0D68F-2D80-48DE-9203-5E6B19DE295B}" dt="2021-06-06T18:11:12.780" v="5334" actId="478"/>
          <ac:spMkLst>
            <pc:docMk/>
            <pc:sldMk cId="974670717" sldId="322"/>
            <ac:spMk id="51" creationId="{6BBB4476-77CA-41C3-8BB3-AA2E79A56B5D}"/>
          </ac:spMkLst>
        </pc:spChg>
        <pc:spChg chg="mod">
          <ac:chgData name="길 다영" userId="11d3a75bfe554e41" providerId="LiveId" clId="{2EE0D68F-2D80-48DE-9203-5E6B19DE295B}" dt="2021-06-07T13:29:53.487" v="6628" actId="1037"/>
          <ac:spMkLst>
            <pc:docMk/>
            <pc:sldMk cId="974670717" sldId="322"/>
            <ac:spMk id="52" creationId="{2171FBEF-3718-4E50-B8C4-B79BF4D5F463}"/>
          </ac:spMkLst>
        </pc:spChg>
        <pc:spChg chg="del mod">
          <ac:chgData name="길 다영" userId="11d3a75bfe554e41" providerId="LiveId" clId="{2EE0D68F-2D80-48DE-9203-5E6B19DE295B}" dt="2021-06-06T18:11:12.780" v="5334" actId="478"/>
          <ac:spMkLst>
            <pc:docMk/>
            <pc:sldMk cId="974670717" sldId="322"/>
            <ac:spMk id="53" creationId="{61B7E303-EBA8-4438-A938-685C22F5759A}"/>
          </ac:spMkLst>
        </pc:spChg>
        <pc:spChg chg="del">
          <ac:chgData name="길 다영" userId="11d3a75bfe554e41" providerId="LiveId" clId="{2EE0D68F-2D80-48DE-9203-5E6B19DE295B}" dt="2021-06-06T18:11:12.780" v="5334" actId="478"/>
          <ac:spMkLst>
            <pc:docMk/>
            <pc:sldMk cId="974670717" sldId="322"/>
            <ac:spMk id="56" creationId="{9983709B-6962-4052-955F-9617460C64B3}"/>
          </ac:spMkLst>
        </pc:spChg>
        <pc:spChg chg="add mod">
          <ac:chgData name="길 다영" userId="11d3a75bfe554e41" providerId="LiveId" clId="{2EE0D68F-2D80-48DE-9203-5E6B19DE295B}" dt="2021-06-07T13:29:53.487" v="6628" actId="1037"/>
          <ac:spMkLst>
            <pc:docMk/>
            <pc:sldMk cId="974670717" sldId="322"/>
            <ac:spMk id="57" creationId="{15FF8DB4-E68D-4695-B105-3F5E37B641ED}"/>
          </ac:spMkLst>
        </pc:spChg>
        <pc:spChg chg="add mod">
          <ac:chgData name="길 다영" userId="11d3a75bfe554e41" providerId="LiveId" clId="{2EE0D68F-2D80-48DE-9203-5E6B19DE295B}" dt="2021-06-07T13:29:53.487" v="6628" actId="1037"/>
          <ac:spMkLst>
            <pc:docMk/>
            <pc:sldMk cId="974670717" sldId="322"/>
            <ac:spMk id="58" creationId="{4A8BC510-D5BF-4BAC-98E2-2D3A4ACB4CD9}"/>
          </ac:spMkLst>
        </pc:spChg>
        <pc:spChg chg="add del mod">
          <ac:chgData name="길 다영" userId="11d3a75bfe554e41" providerId="LiveId" clId="{2EE0D68F-2D80-48DE-9203-5E6B19DE295B}" dt="2021-06-06T18:21:39.332" v="5626" actId="478"/>
          <ac:spMkLst>
            <pc:docMk/>
            <pc:sldMk cId="974670717" sldId="322"/>
            <ac:spMk id="59" creationId="{ECB73C08-6D31-4D6A-87BE-6E156B8011F7}"/>
          </ac:spMkLst>
        </pc:spChg>
        <pc:spChg chg="add del mod">
          <ac:chgData name="길 다영" userId="11d3a75bfe554e41" providerId="LiveId" clId="{2EE0D68F-2D80-48DE-9203-5E6B19DE295B}" dt="2021-06-06T18:21:39.332" v="5626" actId="478"/>
          <ac:spMkLst>
            <pc:docMk/>
            <pc:sldMk cId="974670717" sldId="322"/>
            <ac:spMk id="60" creationId="{44ABB38E-600F-4F19-9A7B-2D36B004A469}"/>
          </ac:spMkLst>
        </pc:spChg>
        <pc:spChg chg="add mod">
          <ac:chgData name="길 다영" userId="11d3a75bfe554e41" providerId="LiveId" clId="{2EE0D68F-2D80-48DE-9203-5E6B19DE295B}" dt="2021-06-06T18:21:39.599" v="5627"/>
          <ac:spMkLst>
            <pc:docMk/>
            <pc:sldMk cId="974670717" sldId="322"/>
            <ac:spMk id="61" creationId="{6CDB23D0-03D3-4CD3-9A30-97E69C40FE47}"/>
          </ac:spMkLst>
        </pc:spChg>
        <pc:spChg chg="add mod">
          <ac:chgData name="길 다영" userId="11d3a75bfe554e41" providerId="LiveId" clId="{2EE0D68F-2D80-48DE-9203-5E6B19DE295B}" dt="2021-06-06T18:21:42.145" v="5628" actId="115"/>
          <ac:spMkLst>
            <pc:docMk/>
            <pc:sldMk cId="974670717" sldId="322"/>
            <ac:spMk id="62" creationId="{91AE2532-4A23-457B-87A0-76115F3EBF8A}"/>
          </ac:spMkLst>
        </pc:spChg>
        <pc:spChg chg="add mod">
          <ac:chgData name="길 다영" userId="11d3a75bfe554e41" providerId="LiveId" clId="{2EE0D68F-2D80-48DE-9203-5E6B19DE295B}" dt="2021-06-07T13:29:53.487" v="6628" actId="1037"/>
          <ac:spMkLst>
            <pc:docMk/>
            <pc:sldMk cId="974670717" sldId="322"/>
            <ac:spMk id="64" creationId="{B6FDAAD4-5455-46DA-A4CA-C778DC8A511F}"/>
          </ac:spMkLst>
        </pc:spChg>
        <pc:spChg chg="add mod">
          <ac:chgData name="길 다영" userId="11d3a75bfe554e41" providerId="LiveId" clId="{2EE0D68F-2D80-48DE-9203-5E6B19DE295B}" dt="2021-06-06T18:26:49.020" v="5731"/>
          <ac:spMkLst>
            <pc:docMk/>
            <pc:sldMk cId="974670717" sldId="322"/>
            <ac:spMk id="65" creationId="{589B3572-5F97-436B-BF8A-059AD7665BFB}"/>
          </ac:spMkLst>
        </pc:spChg>
        <pc:grpChg chg="del">
          <ac:chgData name="길 다영" userId="11d3a75bfe554e41" providerId="LiveId" clId="{2EE0D68F-2D80-48DE-9203-5E6B19DE295B}" dt="2021-06-06T18:09:32.917" v="5306" actId="478"/>
          <ac:grpSpMkLst>
            <pc:docMk/>
            <pc:sldMk cId="974670717" sldId="322"/>
            <ac:grpSpMk id="20" creationId="{A7AFC73F-18E2-48CC-B43F-56D8C6B150C7}"/>
          </ac:grpSpMkLst>
        </pc:grpChg>
        <pc:picChg chg="add mod">
          <ac:chgData name="길 다영" userId="11d3a75bfe554e41" providerId="LiveId" clId="{2EE0D68F-2D80-48DE-9203-5E6B19DE295B}" dt="2021-06-07T13:29:53.487" v="6628" actId="1037"/>
          <ac:picMkLst>
            <pc:docMk/>
            <pc:sldMk cId="974670717" sldId="322"/>
            <ac:picMk id="41" creationId="{0971CD4C-E43A-4312-9BED-9906AA91594D}"/>
          </ac:picMkLst>
        </pc:picChg>
        <pc:picChg chg="del">
          <ac:chgData name="길 다영" userId="11d3a75bfe554e41" providerId="LiveId" clId="{2EE0D68F-2D80-48DE-9203-5E6B19DE295B}" dt="2021-06-06T18:11:12.780" v="5334" actId="478"/>
          <ac:picMkLst>
            <pc:docMk/>
            <pc:sldMk cId="974670717" sldId="322"/>
            <ac:picMk id="49" creationId="{C7B9594C-032F-4C84-92C1-8644A67195DB}"/>
          </ac:picMkLst>
        </pc:picChg>
        <pc:picChg chg="add mod">
          <ac:chgData name="길 다영" userId="11d3a75bfe554e41" providerId="LiveId" clId="{2EE0D68F-2D80-48DE-9203-5E6B19DE295B}" dt="2021-06-07T13:29:53.487" v="6628" actId="1037"/>
          <ac:picMkLst>
            <pc:docMk/>
            <pc:sldMk cId="974670717" sldId="322"/>
            <ac:picMk id="54" creationId="{584DC056-6788-4AE2-9415-B8390DD81036}"/>
          </ac:picMkLst>
        </pc:picChg>
        <pc:picChg chg="add mod">
          <ac:chgData name="길 다영" userId="11d3a75bfe554e41" providerId="LiveId" clId="{2EE0D68F-2D80-48DE-9203-5E6B19DE295B}" dt="2021-06-07T13:29:53.487" v="6628" actId="1037"/>
          <ac:picMkLst>
            <pc:docMk/>
            <pc:sldMk cId="974670717" sldId="322"/>
            <ac:picMk id="55" creationId="{308592A0-B1BB-4E66-A0C1-1BC6A9AC2251}"/>
          </ac:picMkLst>
        </pc:picChg>
        <pc:picChg chg="add mod">
          <ac:chgData name="길 다영" userId="11d3a75bfe554e41" providerId="LiveId" clId="{2EE0D68F-2D80-48DE-9203-5E6B19DE295B}" dt="2021-06-07T13:29:53.487" v="6628" actId="1037"/>
          <ac:picMkLst>
            <pc:docMk/>
            <pc:sldMk cId="974670717" sldId="322"/>
            <ac:picMk id="63" creationId="{377F2F6E-4A16-462F-B9BB-9F3F664C5CDF}"/>
          </ac:picMkLst>
        </pc:picChg>
      </pc:sldChg>
      <pc:sldChg chg="addSp delSp modSp add mod">
        <pc:chgData name="길 다영" userId="11d3a75bfe554e41" providerId="LiveId" clId="{2EE0D68F-2D80-48DE-9203-5E6B19DE295B}" dt="2021-06-06T18:26:45.139" v="5729"/>
        <pc:sldMkLst>
          <pc:docMk/>
          <pc:sldMk cId="1208288509" sldId="323"/>
        </pc:sldMkLst>
        <pc:spChg chg="add del mod">
          <ac:chgData name="길 다영" userId="11d3a75bfe554e41" providerId="LiveId" clId="{2EE0D68F-2D80-48DE-9203-5E6B19DE295B}" dt="2021-06-06T18:21:46.968" v="5629" actId="478"/>
          <ac:spMkLst>
            <pc:docMk/>
            <pc:sldMk cId="1208288509" sldId="323"/>
            <ac:spMk id="25" creationId="{035E4DE1-0326-449E-9D2C-FB3A7547F070}"/>
          </ac:spMkLst>
        </pc:spChg>
        <pc:spChg chg="del">
          <ac:chgData name="길 다영" userId="11d3a75bfe554e41" providerId="LiveId" clId="{2EE0D68F-2D80-48DE-9203-5E6B19DE295B}" dt="2021-06-06T18:16:52.007" v="5505" actId="478"/>
          <ac:spMkLst>
            <pc:docMk/>
            <pc:sldMk cId="1208288509" sldId="323"/>
            <ac:spMk id="27" creationId="{BD1C06EE-4DAC-4B42-B26C-509ABD8E2E8A}"/>
          </ac:spMkLst>
        </pc:spChg>
        <pc:spChg chg="del">
          <ac:chgData name="길 다영" userId="11d3a75bfe554e41" providerId="LiveId" clId="{2EE0D68F-2D80-48DE-9203-5E6B19DE295B}" dt="2021-06-06T18:26:44.845" v="5728" actId="478"/>
          <ac:spMkLst>
            <pc:docMk/>
            <pc:sldMk cId="1208288509" sldId="323"/>
            <ac:spMk id="28" creationId="{00000000-0000-0000-0000-000000000000}"/>
          </ac:spMkLst>
        </pc:spChg>
        <pc:spChg chg="add del mod">
          <ac:chgData name="길 다영" userId="11d3a75bfe554e41" providerId="LiveId" clId="{2EE0D68F-2D80-48DE-9203-5E6B19DE295B}" dt="2021-06-06T18:21:46.968" v="5629" actId="478"/>
          <ac:spMkLst>
            <pc:docMk/>
            <pc:sldMk cId="1208288509" sldId="323"/>
            <ac:spMk id="30" creationId="{DD9C333D-AB30-43D8-B82A-947CF04131E9}"/>
          </ac:spMkLst>
        </pc:spChg>
        <pc:spChg chg="add mod">
          <ac:chgData name="길 다영" userId="11d3a75bfe554e41" providerId="LiveId" clId="{2EE0D68F-2D80-48DE-9203-5E6B19DE295B}" dt="2021-06-06T18:21:47.248" v="5630"/>
          <ac:spMkLst>
            <pc:docMk/>
            <pc:sldMk cId="1208288509" sldId="323"/>
            <ac:spMk id="31" creationId="{283715D5-A1FF-4043-840C-FA2196914AB9}"/>
          </ac:spMkLst>
        </pc:spChg>
        <pc:spChg chg="add mod">
          <ac:chgData name="길 다영" userId="11d3a75bfe554e41" providerId="LiveId" clId="{2EE0D68F-2D80-48DE-9203-5E6B19DE295B}" dt="2021-06-06T18:21:50.267" v="5631" actId="115"/>
          <ac:spMkLst>
            <pc:docMk/>
            <pc:sldMk cId="1208288509" sldId="323"/>
            <ac:spMk id="32" creationId="{81C27E74-B2BC-4686-A7DF-A7E138D8DC7D}"/>
          </ac:spMkLst>
        </pc:spChg>
        <pc:spChg chg="add mod">
          <ac:chgData name="길 다영" userId="11d3a75bfe554e41" providerId="LiveId" clId="{2EE0D68F-2D80-48DE-9203-5E6B19DE295B}" dt="2021-06-06T18:25:31.759" v="5708" actId="1076"/>
          <ac:spMkLst>
            <pc:docMk/>
            <pc:sldMk cId="1208288509" sldId="323"/>
            <ac:spMk id="34" creationId="{28976A39-1528-43A1-B731-1F2322BC7340}"/>
          </ac:spMkLst>
        </pc:spChg>
        <pc:spChg chg="add mod">
          <ac:chgData name="길 다영" userId="11d3a75bfe554e41" providerId="LiveId" clId="{2EE0D68F-2D80-48DE-9203-5E6B19DE295B}" dt="2021-06-06T18:26:45.139" v="5729"/>
          <ac:spMkLst>
            <pc:docMk/>
            <pc:sldMk cId="1208288509" sldId="323"/>
            <ac:spMk id="37" creationId="{B0105FB5-B031-4128-A50B-6F3403042708}"/>
          </ac:spMkLst>
        </pc:spChg>
        <pc:spChg chg="mod">
          <ac:chgData name="길 다영" userId="11d3a75bfe554e41" providerId="LiveId" clId="{2EE0D68F-2D80-48DE-9203-5E6B19DE295B}" dt="2021-06-06T18:16:50.431" v="5504" actId="1076"/>
          <ac:spMkLst>
            <pc:docMk/>
            <pc:sldMk cId="1208288509" sldId="323"/>
            <ac:spMk id="38" creationId="{A49EFB4C-B451-492C-AA63-1B78353ED2CF}"/>
          </ac:spMkLst>
        </pc:spChg>
        <pc:spChg chg="del">
          <ac:chgData name="길 다영" userId="11d3a75bfe554e41" providerId="LiveId" clId="{2EE0D68F-2D80-48DE-9203-5E6B19DE295B}" dt="2021-06-06T18:13:33.847" v="5397" actId="478"/>
          <ac:spMkLst>
            <pc:docMk/>
            <pc:sldMk cId="1208288509" sldId="323"/>
            <ac:spMk id="52" creationId="{2171FBEF-3718-4E50-B8C4-B79BF4D5F463}"/>
          </ac:spMkLst>
        </pc:spChg>
        <pc:spChg chg="mod">
          <ac:chgData name="길 다영" userId="11d3a75bfe554e41" providerId="LiveId" clId="{2EE0D68F-2D80-48DE-9203-5E6B19DE295B}" dt="2021-06-06T18:24:50.909" v="5695" actId="1076"/>
          <ac:spMkLst>
            <pc:docMk/>
            <pc:sldMk cId="1208288509" sldId="323"/>
            <ac:spMk id="57" creationId="{15FF8DB4-E68D-4695-B105-3F5E37B641ED}"/>
          </ac:spMkLst>
        </pc:spChg>
        <pc:spChg chg="mod">
          <ac:chgData name="길 다영" userId="11d3a75bfe554e41" providerId="LiveId" clId="{2EE0D68F-2D80-48DE-9203-5E6B19DE295B}" dt="2021-06-06T18:25:15.163" v="5706" actId="1076"/>
          <ac:spMkLst>
            <pc:docMk/>
            <pc:sldMk cId="1208288509" sldId="323"/>
            <ac:spMk id="58" creationId="{4A8BC510-D5BF-4BAC-98E2-2D3A4ACB4CD9}"/>
          </ac:spMkLst>
        </pc:spChg>
        <pc:picChg chg="add mod">
          <ac:chgData name="길 다영" userId="11d3a75bfe554e41" providerId="LiveId" clId="{2EE0D68F-2D80-48DE-9203-5E6B19DE295B}" dt="2021-06-06T18:25:11.112" v="5705" actId="1076"/>
          <ac:picMkLst>
            <pc:docMk/>
            <pc:sldMk cId="1208288509" sldId="323"/>
            <ac:picMk id="22" creationId="{3D824433-132B-4409-B223-03952AC74B5B}"/>
          </ac:picMkLst>
        </pc:picChg>
        <pc:picChg chg="add mod">
          <ac:chgData name="길 다영" userId="11d3a75bfe554e41" providerId="LiveId" clId="{2EE0D68F-2D80-48DE-9203-5E6B19DE295B}" dt="2021-06-06T18:25:36.295" v="5709" actId="1037"/>
          <ac:picMkLst>
            <pc:docMk/>
            <pc:sldMk cId="1208288509" sldId="323"/>
            <ac:picMk id="24" creationId="{7F754490-EC61-4F4D-9600-977D4C883666}"/>
          </ac:picMkLst>
        </pc:picChg>
        <pc:picChg chg="add mod modCrop">
          <ac:chgData name="길 다영" userId="11d3a75bfe554e41" providerId="LiveId" clId="{2EE0D68F-2D80-48DE-9203-5E6B19DE295B}" dt="2021-06-06T18:25:09.447" v="5704" actId="1076"/>
          <ac:picMkLst>
            <pc:docMk/>
            <pc:sldMk cId="1208288509" sldId="323"/>
            <ac:picMk id="33" creationId="{1BC81FE6-0C22-43B3-920B-71A6853D9BA1}"/>
          </ac:picMkLst>
        </pc:picChg>
        <pc:picChg chg="del">
          <ac:chgData name="길 다영" userId="11d3a75bfe554e41" providerId="LiveId" clId="{2EE0D68F-2D80-48DE-9203-5E6B19DE295B}" dt="2021-06-06T18:13:33.022" v="5396" actId="478"/>
          <ac:picMkLst>
            <pc:docMk/>
            <pc:sldMk cId="1208288509" sldId="323"/>
            <ac:picMk id="41" creationId="{0971CD4C-E43A-4312-9BED-9906AA91594D}"/>
          </ac:picMkLst>
        </pc:picChg>
        <pc:picChg chg="del">
          <ac:chgData name="길 다영" userId="11d3a75bfe554e41" providerId="LiveId" clId="{2EE0D68F-2D80-48DE-9203-5E6B19DE295B}" dt="2021-06-06T18:13:26.141" v="5391" actId="478"/>
          <ac:picMkLst>
            <pc:docMk/>
            <pc:sldMk cId="1208288509" sldId="323"/>
            <ac:picMk id="54" creationId="{584DC056-6788-4AE2-9415-B8390DD81036}"/>
          </ac:picMkLst>
        </pc:picChg>
        <pc:picChg chg="del">
          <ac:chgData name="길 다영" userId="11d3a75bfe554e41" providerId="LiveId" clId="{2EE0D68F-2D80-48DE-9203-5E6B19DE295B}" dt="2021-06-06T18:13:34.876" v="5398" actId="478"/>
          <ac:picMkLst>
            <pc:docMk/>
            <pc:sldMk cId="1208288509" sldId="323"/>
            <ac:picMk id="55" creationId="{308592A0-B1BB-4E66-A0C1-1BC6A9AC2251}"/>
          </ac:picMkLst>
        </pc:picChg>
      </pc:sldChg>
      <pc:sldChg chg="modSp add mod ord">
        <pc:chgData name="길 다영" userId="11d3a75bfe554e41" providerId="LiveId" clId="{2EE0D68F-2D80-48DE-9203-5E6B19DE295B}" dt="2021-06-06T18:14:35.262" v="5435" actId="20577"/>
        <pc:sldMkLst>
          <pc:docMk/>
          <pc:sldMk cId="522671460" sldId="324"/>
        </pc:sldMkLst>
        <pc:spChg chg="mod">
          <ac:chgData name="길 다영" userId="11d3a75bfe554e41" providerId="LiveId" clId="{2EE0D68F-2D80-48DE-9203-5E6B19DE295B}" dt="2021-06-06T18:14:31.572" v="5432" actId="20577"/>
          <ac:spMkLst>
            <pc:docMk/>
            <pc:sldMk cId="522671460" sldId="324"/>
            <ac:spMk id="4" creationId="{00000000-0000-0000-0000-000000000000}"/>
          </ac:spMkLst>
        </pc:spChg>
        <pc:spChg chg="mod">
          <ac:chgData name="길 다영" userId="11d3a75bfe554e41" providerId="LiveId" clId="{2EE0D68F-2D80-48DE-9203-5E6B19DE295B}" dt="2021-06-06T18:14:35.262" v="5435" actId="20577"/>
          <ac:spMkLst>
            <pc:docMk/>
            <pc:sldMk cId="522671460" sldId="324"/>
            <ac:spMk id="6" creationId="{00000000-0000-0000-0000-000000000000}"/>
          </ac:spMkLst>
        </pc:spChg>
      </pc:sldChg>
      <pc:sldChg chg="addSp delSp modSp add mod">
        <pc:chgData name="길 다영" userId="11d3a75bfe554e41" providerId="LiveId" clId="{2EE0D68F-2D80-48DE-9203-5E6B19DE295B}" dt="2021-06-06T18:26:53.032" v="5733"/>
        <pc:sldMkLst>
          <pc:docMk/>
          <pc:sldMk cId="2176478389" sldId="325"/>
        </pc:sldMkLst>
        <pc:spChg chg="add mod">
          <ac:chgData name="길 다영" userId="11d3a75bfe554e41" providerId="LiveId" clId="{2EE0D68F-2D80-48DE-9203-5E6B19DE295B}" dt="2021-06-06T18:20:39.704" v="5608" actId="1037"/>
          <ac:spMkLst>
            <pc:docMk/>
            <pc:sldMk cId="2176478389" sldId="325"/>
            <ac:spMk id="2" creationId="{3A67DCF6-A3F4-4BFD-9819-16B806B6510B}"/>
          </ac:spMkLst>
        </pc:spChg>
        <pc:spChg chg="mod">
          <ac:chgData name="길 다영" userId="11d3a75bfe554e41" providerId="LiveId" clId="{2EE0D68F-2D80-48DE-9203-5E6B19DE295B}" dt="2021-06-06T18:16:35.177" v="5498" actId="115"/>
          <ac:spMkLst>
            <pc:docMk/>
            <pc:sldMk cId="2176478389" sldId="325"/>
            <ac:spMk id="26" creationId="{721A751E-4970-48DF-9655-07C12C5D9C50}"/>
          </ac:spMkLst>
        </pc:spChg>
        <pc:spChg chg="del mod">
          <ac:chgData name="길 다영" userId="11d3a75bfe554e41" providerId="LiveId" clId="{2EE0D68F-2D80-48DE-9203-5E6B19DE295B}" dt="2021-06-06T18:21:31.917" v="5623" actId="478"/>
          <ac:spMkLst>
            <pc:docMk/>
            <pc:sldMk cId="2176478389" sldId="325"/>
            <ac:spMk id="27" creationId="{BD1C06EE-4DAC-4B42-B26C-509ABD8E2E8A}"/>
          </ac:spMkLst>
        </pc:spChg>
        <pc:spChg chg="del">
          <ac:chgData name="길 다영" userId="11d3a75bfe554e41" providerId="LiveId" clId="{2EE0D68F-2D80-48DE-9203-5E6B19DE295B}" dt="2021-06-06T18:26:52.816" v="5732" actId="478"/>
          <ac:spMkLst>
            <pc:docMk/>
            <pc:sldMk cId="2176478389" sldId="325"/>
            <ac:spMk id="28" creationId="{00000000-0000-0000-0000-000000000000}"/>
          </ac:spMkLst>
        </pc:spChg>
        <pc:spChg chg="add del mod">
          <ac:chgData name="길 다영" userId="11d3a75bfe554e41" providerId="LiveId" clId="{2EE0D68F-2D80-48DE-9203-5E6B19DE295B}" dt="2021-06-06T18:21:31.917" v="5623" actId="478"/>
          <ac:spMkLst>
            <pc:docMk/>
            <pc:sldMk cId="2176478389" sldId="325"/>
            <ac:spMk id="35" creationId="{DFA31BC6-A819-4AC8-9F5B-41C89A0DB1EF}"/>
          </ac:spMkLst>
        </pc:spChg>
        <pc:spChg chg="add mod">
          <ac:chgData name="길 다영" userId="11d3a75bfe554e41" providerId="LiveId" clId="{2EE0D68F-2D80-48DE-9203-5E6B19DE295B}" dt="2021-06-06T18:20:53.697" v="5613" actId="1076"/>
          <ac:spMkLst>
            <pc:docMk/>
            <pc:sldMk cId="2176478389" sldId="325"/>
            <ac:spMk id="36" creationId="{56D97872-49FC-41A1-A669-CB2577E5020C}"/>
          </ac:spMkLst>
        </pc:spChg>
        <pc:spChg chg="add mod">
          <ac:chgData name="길 다영" userId="11d3a75bfe554e41" providerId="LiveId" clId="{2EE0D68F-2D80-48DE-9203-5E6B19DE295B}" dt="2021-06-06T18:20:45.405" v="5610" actId="1037"/>
          <ac:spMkLst>
            <pc:docMk/>
            <pc:sldMk cId="2176478389" sldId="325"/>
            <ac:spMk id="38" creationId="{C193929B-C907-42E7-948D-A9DEB4318F29}"/>
          </ac:spMkLst>
        </pc:spChg>
        <pc:spChg chg="add mod">
          <ac:chgData name="길 다영" userId="11d3a75bfe554e41" providerId="LiveId" clId="{2EE0D68F-2D80-48DE-9203-5E6B19DE295B}" dt="2021-06-06T18:20:23.333" v="5598" actId="1076"/>
          <ac:spMkLst>
            <pc:docMk/>
            <pc:sldMk cId="2176478389" sldId="325"/>
            <ac:spMk id="41" creationId="{CC4BC39F-FB81-4A19-B75F-B71B4BB2F475}"/>
          </ac:spMkLst>
        </pc:spChg>
        <pc:spChg chg="mod">
          <ac:chgData name="길 다영" userId="11d3a75bfe554e41" providerId="LiveId" clId="{2EE0D68F-2D80-48DE-9203-5E6B19DE295B}" dt="2021-06-06T18:20:09.642" v="5591" actId="1076"/>
          <ac:spMkLst>
            <pc:docMk/>
            <pc:sldMk cId="2176478389" sldId="325"/>
            <ac:spMk id="47" creationId="{DD2059E7-7981-4FB0-B98D-3D7D19ECD1BB}"/>
          </ac:spMkLst>
        </pc:spChg>
        <pc:spChg chg="add mod">
          <ac:chgData name="길 다영" userId="11d3a75bfe554e41" providerId="LiveId" clId="{2EE0D68F-2D80-48DE-9203-5E6B19DE295B}" dt="2021-06-06T18:21:35.227" v="5625" actId="115"/>
          <ac:spMkLst>
            <pc:docMk/>
            <pc:sldMk cId="2176478389" sldId="325"/>
            <ac:spMk id="48" creationId="{76F81EDA-6725-4838-A303-0681B8F70624}"/>
          </ac:spMkLst>
        </pc:spChg>
        <pc:spChg chg="del">
          <ac:chgData name="길 다영" userId="11d3a75bfe554e41" providerId="LiveId" clId="{2EE0D68F-2D80-48DE-9203-5E6B19DE295B}" dt="2021-06-06T18:17:13.282" v="5512" actId="478"/>
          <ac:spMkLst>
            <pc:docMk/>
            <pc:sldMk cId="2176478389" sldId="325"/>
            <ac:spMk id="51" creationId="{6BBB4476-77CA-41C3-8BB3-AA2E79A56B5D}"/>
          </ac:spMkLst>
        </pc:spChg>
        <pc:spChg chg="del">
          <ac:chgData name="길 다영" userId="11d3a75bfe554e41" providerId="LiveId" clId="{2EE0D68F-2D80-48DE-9203-5E6B19DE295B}" dt="2021-06-06T18:17:13.282" v="5512" actId="478"/>
          <ac:spMkLst>
            <pc:docMk/>
            <pc:sldMk cId="2176478389" sldId="325"/>
            <ac:spMk id="52" creationId="{2171FBEF-3718-4E50-B8C4-B79BF4D5F463}"/>
          </ac:spMkLst>
        </pc:spChg>
        <pc:spChg chg="del">
          <ac:chgData name="길 다영" userId="11d3a75bfe554e41" providerId="LiveId" clId="{2EE0D68F-2D80-48DE-9203-5E6B19DE295B}" dt="2021-06-06T18:17:13.282" v="5512" actId="478"/>
          <ac:spMkLst>
            <pc:docMk/>
            <pc:sldMk cId="2176478389" sldId="325"/>
            <ac:spMk id="53" creationId="{61B7E303-EBA8-4438-A938-685C22F5759A}"/>
          </ac:spMkLst>
        </pc:spChg>
        <pc:spChg chg="add mod">
          <ac:chgData name="길 다영" userId="11d3a75bfe554e41" providerId="LiveId" clId="{2EE0D68F-2D80-48DE-9203-5E6B19DE295B}" dt="2021-06-06T18:21:32.214" v="5624"/>
          <ac:spMkLst>
            <pc:docMk/>
            <pc:sldMk cId="2176478389" sldId="325"/>
            <ac:spMk id="54" creationId="{0240194D-F0B9-466A-80E3-9A41463AE806}"/>
          </ac:spMkLst>
        </pc:spChg>
        <pc:spChg chg="add mod">
          <ac:chgData name="길 다영" userId="11d3a75bfe554e41" providerId="LiveId" clId="{2EE0D68F-2D80-48DE-9203-5E6B19DE295B}" dt="2021-06-06T18:26:53.032" v="5733"/>
          <ac:spMkLst>
            <pc:docMk/>
            <pc:sldMk cId="2176478389" sldId="325"/>
            <ac:spMk id="55" creationId="{E7B82241-09A6-4F93-9E52-C858AEF48CB4}"/>
          </ac:spMkLst>
        </pc:spChg>
        <pc:spChg chg="del">
          <ac:chgData name="길 다영" userId="11d3a75bfe554e41" providerId="LiveId" clId="{2EE0D68F-2D80-48DE-9203-5E6B19DE295B}" dt="2021-06-06T18:17:13.282" v="5512" actId="478"/>
          <ac:spMkLst>
            <pc:docMk/>
            <pc:sldMk cId="2176478389" sldId="325"/>
            <ac:spMk id="56" creationId="{9983709B-6962-4052-955F-9617460C64B3}"/>
          </ac:spMkLst>
        </pc:spChg>
        <pc:grpChg chg="del mod">
          <ac:chgData name="길 다영" userId="11d3a75bfe554e41" providerId="LiveId" clId="{2EE0D68F-2D80-48DE-9203-5E6B19DE295B}" dt="2021-06-06T18:17:05.444" v="5509" actId="478"/>
          <ac:grpSpMkLst>
            <pc:docMk/>
            <pc:sldMk cId="2176478389" sldId="325"/>
            <ac:grpSpMk id="20" creationId="{A7AFC73F-18E2-48CC-B43F-56D8C6B150C7}"/>
          </ac:grpSpMkLst>
        </pc:grpChg>
        <pc:picChg chg="del">
          <ac:chgData name="길 다영" userId="11d3a75bfe554e41" providerId="LiveId" clId="{2EE0D68F-2D80-48DE-9203-5E6B19DE295B}" dt="2021-06-06T18:17:13.282" v="5512" actId="478"/>
          <ac:picMkLst>
            <pc:docMk/>
            <pc:sldMk cId="2176478389" sldId="325"/>
            <ac:picMk id="49" creationId="{C7B9594C-032F-4C84-92C1-8644A67195DB}"/>
          </ac:picMkLst>
        </pc:picChg>
        <pc:picChg chg="add mod">
          <ac:chgData name="길 다영" userId="11d3a75bfe554e41" providerId="LiveId" clId="{2EE0D68F-2D80-48DE-9203-5E6B19DE295B}" dt="2021-06-06T18:20:34.766" v="5605" actId="1038"/>
          <ac:picMkLst>
            <pc:docMk/>
            <pc:sldMk cId="2176478389" sldId="325"/>
            <ac:picMk id="9218" creationId="{87D02D11-AE03-446F-AFB4-0355BF30EC31}"/>
          </ac:picMkLst>
        </pc:picChg>
        <pc:picChg chg="add mod">
          <ac:chgData name="길 다영" userId="11d3a75bfe554e41" providerId="LiveId" clId="{2EE0D68F-2D80-48DE-9203-5E6B19DE295B}" dt="2021-06-06T18:19:58.810" v="5585" actId="1036"/>
          <ac:picMkLst>
            <pc:docMk/>
            <pc:sldMk cId="2176478389" sldId="325"/>
            <ac:picMk id="9220" creationId="{BFC59919-2630-46C1-8EA3-32D36030FE26}"/>
          </ac:picMkLst>
        </pc:picChg>
        <pc:picChg chg="add del mod">
          <ac:chgData name="길 다영" userId="11d3a75bfe554e41" providerId="LiveId" clId="{2EE0D68F-2D80-48DE-9203-5E6B19DE295B}" dt="2021-06-06T18:19:28.613" v="5557"/>
          <ac:picMkLst>
            <pc:docMk/>
            <pc:sldMk cId="2176478389" sldId="325"/>
            <ac:picMk id="9222" creationId="{C05A5235-BD79-4EA4-89F0-9102FD4E67E0}"/>
          </ac:picMkLst>
        </pc:picChg>
        <pc:picChg chg="add mod">
          <ac:chgData name="길 다영" userId="11d3a75bfe554e41" providerId="LiveId" clId="{2EE0D68F-2D80-48DE-9203-5E6B19DE295B}" dt="2021-06-06T18:20:12.401" v="5596" actId="1036"/>
          <ac:picMkLst>
            <pc:docMk/>
            <pc:sldMk cId="2176478389" sldId="325"/>
            <ac:picMk id="9224" creationId="{D85D367A-C9E5-4BDD-A2FA-ECA333915C40}"/>
          </ac:picMkLst>
        </pc:picChg>
      </pc:sldChg>
      <pc:sldChg chg="addSp delSp modSp add mod ord">
        <pc:chgData name="길 다영" userId="11d3a75bfe554e41" providerId="LiveId" clId="{2EE0D68F-2D80-48DE-9203-5E6B19DE295B}" dt="2021-06-06T18:32:55.306" v="5865" actId="1076"/>
        <pc:sldMkLst>
          <pc:docMk/>
          <pc:sldMk cId="2800687218" sldId="326"/>
        </pc:sldMkLst>
        <pc:spChg chg="mod">
          <ac:chgData name="길 다영" userId="11d3a75bfe554e41" providerId="LiveId" clId="{2EE0D68F-2D80-48DE-9203-5E6B19DE295B}" dt="2021-06-06T18:26:01.782" v="5719" actId="1036"/>
          <ac:spMkLst>
            <pc:docMk/>
            <pc:sldMk cId="2800687218" sldId="326"/>
            <ac:spMk id="9" creationId="{00000000-0000-0000-0000-000000000000}"/>
          </ac:spMkLst>
        </pc:spChg>
        <pc:spChg chg="mod">
          <ac:chgData name="길 다영" userId="11d3a75bfe554e41" providerId="LiveId" clId="{2EE0D68F-2D80-48DE-9203-5E6B19DE295B}" dt="2021-06-06T18:26:01.782" v="5719" actId="1036"/>
          <ac:spMkLst>
            <pc:docMk/>
            <pc:sldMk cId="2800687218" sldId="326"/>
            <ac:spMk id="21" creationId="{00000000-0000-0000-0000-000000000000}"/>
          </ac:spMkLst>
        </pc:spChg>
        <pc:spChg chg="mod">
          <ac:chgData name="길 다영" userId="11d3a75bfe554e41" providerId="LiveId" clId="{2EE0D68F-2D80-48DE-9203-5E6B19DE295B}" dt="2021-06-06T18:26:15.790" v="5724" actId="20577"/>
          <ac:spMkLst>
            <pc:docMk/>
            <pc:sldMk cId="2800687218" sldId="326"/>
            <ac:spMk id="23" creationId="{00000000-0000-0000-0000-000000000000}"/>
          </ac:spMkLst>
        </pc:spChg>
        <pc:spChg chg="add mod">
          <ac:chgData name="길 다영" userId="11d3a75bfe554e41" providerId="LiveId" clId="{2EE0D68F-2D80-48DE-9203-5E6B19DE295B}" dt="2021-06-06T18:26:23.249" v="5725"/>
          <ac:spMkLst>
            <pc:docMk/>
            <pc:sldMk cId="2800687218" sldId="326"/>
            <ac:spMk id="25" creationId="{614A19BC-3086-4244-9715-9601A6435995}"/>
          </ac:spMkLst>
        </pc:spChg>
        <pc:spChg chg="del">
          <ac:chgData name="길 다영" userId="11d3a75bfe554e41" providerId="LiveId" clId="{2EE0D68F-2D80-48DE-9203-5E6B19DE295B}" dt="2021-06-06T18:27:39.027" v="5749" actId="478"/>
          <ac:spMkLst>
            <pc:docMk/>
            <pc:sldMk cId="2800687218" sldId="326"/>
            <ac:spMk id="26" creationId="{721A751E-4970-48DF-9655-07C12C5D9C50}"/>
          </ac:spMkLst>
        </pc:spChg>
        <pc:spChg chg="add mod">
          <ac:chgData name="길 다영" userId="11d3a75bfe554e41" providerId="LiveId" clId="{2EE0D68F-2D80-48DE-9203-5E6B19DE295B}" dt="2021-06-06T18:26:38.253" v="5727"/>
          <ac:spMkLst>
            <pc:docMk/>
            <pc:sldMk cId="2800687218" sldId="326"/>
            <ac:spMk id="27" creationId="{1D9E3A90-4184-41FC-8B94-94A2416915BC}"/>
          </ac:spMkLst>
        </pc:spChg>
        <pc:spChg chg="del">
          <ac:chgData name="길 다영" userId="11d3a75bfe554e41" providerId="LiveId" clId="{2EE0D68F-2D80-48DE-9203-5E6B19DE295B}" dt="2021-06-06T18:26:37.819" v="5726" actId="478"/>
          <ac:spMkLst>
            <pc:docMk/>
            <pc:sldMk cId="2800687218" sldId="326"/>
            <ac:spMk id="28" creationId="{00000000-0000-0000-0000-000000000000}"/>
          </ac:spMkLst>
        </pc:spChg>
        <pc:spChg chg="del">
          <ac:chgData name="길 다영" userId="11d3a75bfe554e41" providerId="LiveId" clId="{2EE0D68F-2D80-48DE-9203-5E6B19DE295B}" dt="2021-06-06T18:26:11.449" v="5721" actId="478"/>
          <ac:spMkLst>
            <pc:docMk/>
            <pc:sldMk cId="2800687218" sldId="326"/>
            <ac:spMk id="29" creationId="{00000000-0000-0000-0000-000000000000}"/>
          </ac:spMkLst>
        </pc:spChg>
        <pc:spChg chg="add mod">
          <ac:chgData name="길 다영" userId="11d3a75bfe554e41" providerId="LiveId" clId="{2EE0D68F-2D80-48DE-9203-5E6B19DE295B}" dt="2021-06-06T18:29:25.970" v="5783" actId="21"/>
          <ac:spMkLst>
            <pc:docMk/>
            <pc:sldMk cId="2800687218" sldId="326"/>
            <ac:spMk id="30" creationId="{7F8C823C-0F66-45EF-8E1A-F184B56D76C7}"/>
          </ac:spMkLst>
        </pc:spChg>
        <pc:spChg chg="del">
          <ac:chgData name="길 다영" userId="11d3a75bfe554e41" providerId="LiveId" clId="{2EE0D68F-2D80-48DE-9203-5E6B19DE295B}" dt="2021-06-06T18:27:39.027" v="5749" actId="478"/>
          <ac:spMkLst>
            <pc:docMk/>
            <pc:sldMk cId="2800687218" sldId="326"/>
            <ac:spMk id="31" creationId="{283715D5-A1FF-4043-840C-FA2196914AB9}"/>
          </ac:spMkLst>
        </pc:spChg>
        <pc:spChg chg="del">
          <ac:chgData name="길 다영" userId="11d3a75bfe554e41" providerId="LiveId" clId="{2EE0D68F-2D80-48DE-9203-5E6B19DE295B}" dt="2021-06-06T18:27:39.027" v="5749" actId="478"/>
          <ac:spMkLst>
            <pc:docMk/>
            <pc:sldMk cId="2800687218" sldId="326"/>
            <ac:spMk id="32" creationId="{81C27E74-B2BC-4686-A7DF-A7E138D8DC7D}"/>
          </ac:spMkLst>
        </pc:spChg>
        <pc:spChg chg="del">
          <ac:chgData name="길 다영" userId="11d3a75bfe554e41" providerId="LiveId" clId="{2EE0D68F-2D80-48DE-9203-5E6B19DE295B}" dt="2021-06-06T18:27:17.993" v="5738" actId="478"/>
          <ac:spMkLst>
            <pc:docMk/>
            <pc:sldMk cId="2800687218" sldId="326"/>
            <ac:spMk id="34" creationId="{28976A39-1528-43A1-B731-1F2322BC7340}"/>
          </ac:spMkLst>
        </pc:spChg>
        <pc:spChg chg="del">
          <ac:chgData name="길 다영" userId="11d3a75bfe554e41" providerId="LiveId" clId="{2EE0D68F-2D80-48DE-9203-5E6B19DE295B}" dt="2021-06-06T18:27:17.993" v="5738" actId="478"/>
          <ac:spMkLst>
            <pc:docMk/>
            <pc:sldMk cId="2800687218" sldId="326"/>
            <ac:spMk id="35" creationId="{10B20119-5B3F-416D-B888-FDC1685C3C3F}"/>
          </ac:spMkLst>
        </pc:spChg>
        <pc:spChg chg="del">
          <ac:chgData name="길 다영" userId="11d3a75bfe554e41" providerId="LiveId" clId="{2EE0D68F-2D80-48DE-9203-5E6B19DE295B}" dt="2021-06-06T18:27:17.993" v="5738" actId="478"/>
          <ac:spMkLst>
            <pc:docMk/>
            <pc:sldMk cId="2800687218" sldId="326"/>
            <ac:spMk id="36" creationId="{C8E722A1-E826-4C3F-A372-ACC9F83660E4}"/>
          </ac:spMkLst>
        </pc:spChg>
        <pc:spChg chg="add mod">
          <ac:chgData name="길 다영" userId="11d3a75bfe554e41" providerId="LiveId" clId="{2EE0D68F-2D80-48DE-9203-5E6B19DE295B}" dt="2021-06-06T18:32:55.306" v="5865" actId="1076"/>
          <ac:spMkLst>
            <pc:docMk/>
            <pc:sldMk cId="2800687218" sldId="326"/>
            <ac:spMk id="37" creationId="{75938DD5-0733-422A-8D7B-FDA535C9FB12}"/>
          </ac:spMkLst>
        </pc:spChg>
        <pc:spChg chg="del">
          <ac:chgData name="길 다영" userId="11d3a75bfe554e41" providerId="LiveId" clId="{2EE0D68F-2D80-48DE-9203-5E6B19DE295B}" dt="2021-06-06T18:27:17.993" v="5738" actId="478"/>
          <ac:spMkLst>
            <pc:docMk/>
            <pc:sldMk cId="2800687218" sldId="326"/>
            <ac:spMk id="38" creationId="{A49EFB4C-B451-492C-AA63-1B78353ED2CF}"/>
          </ac:spMkLst>
        </pc:spChg>
        <pc:spChg chg="mod">
          <ac:chgData name="길 다영" userId="11d3a75bfe554e41" providerId="LiveId" clId="{2EE0D68F-2D80-48DE-9203-5E6B19DE295B}" dt="2021-06-06T18:27:40.686" v="5750" actId="115"/>
          <ac:spMkLst>
            <pc:docMk/>
            <pc:sldMk cId="2800687218" sldId="326"/>
            <ac:spMk id="50" creationId="{C43329AE-B844-4682-825B-591ECE5EC748}"/>
          </ac:spMkLst>
        </pc:spChg>
        <pc:spChg chg="del">
          <ac:chgData name="길 다영" userId="11d3a75bfe554e41" providerId="LiveId" clId="{2EE0D68F-2D80-48DE-9203-5E6B19DE295B}" dt="2021-06-06T18:27:17.993" v="5738" actId="478"/>
          <ac:spMkLst>
            <pc:docMk/>
            <pc:sldMk cId="2800687218" sldId="326"/>
            <ac:spMk id="57" creationId="{15FF8DB4-E68D-4695-B105-3F5E37B641ED}"/>
          </ac:spMkLst>
        </pc:spChg>
        <pc:spChg chg="del">
          <ac:chgData name="길 다영" userId="11d3a75bfe554e41" providerId="LiveId" clId="{2EE0D68F-2D80-48DE-9203-5E6B19DE295B}" dt="2021-06-06T18:27:17.993" v="5738" actId="478"/>
          <ac:spMkLst>
            <pc:docMk/>
            <pc:sldMk cId="2800687218" sldId="326"/>
            <ac:spMk id="58" creationId="{4A8BC510-D5BF-4BAC-98E2-2D3A4ACB4CD9}"/>
          </ac:spMkLst>
        </pc:spChg>
        <pc:picChg chg="del">
          <ac:chgData name="길 다영" userId="11d3a75bfe554e41" providerId="LiveId" clId="{2EE0D68F-2D80-48DE-9203-5E6B19DE295B}" dt="2021-06-06T18:27:17.993" v="5738" actId="478"/>
          <ac:picMkLst>
            <pc:docMk/>
            <pc:sldMk cId="2800687218" sldId="326"/>
            <ac:picMk id="22" creationId="{3D824433-132B-4409-B223-03952AC74B5B}"/>
          </ac:picMkLst>
        </pc:picChg>
        <pc:picChg chg="del">
          <ac:chgData name="길 다영" userId="11d3a75bfe554e41" providerId="LiveId" clId="{2EE0D68F-2D80-48DE-9203-5E6B19DE295B}" dt="2021-06-06T18:27:17.993" v="5738" actId="478"/>
          <ac:picMkLst>
            <pc:docMk/>
            <pc:sldMk cId="2800687218" sldId="326"/>
            <ac:picMk id="24" creationId="{7F754490-EC61-4F4D-9600-977D4C883666}"/>
          </ac:picMkLst>
        </pc:picChg>
        <pc:picChg chg="del">
          <ac:chgData name="길 다영" userId="11d3a75bfe554e41" providerId="LiveId" clId="{2EE0D68F-2D80-48DE-9203-5E6B19DE295B}" dt="2021-06-06T18:27:17.993" v="5738" actId="478"/>
          <ac:picMkLst>
            <pc:docMk/>
            <pc:sldMk cId="2800687218" sldId="326"/>
            <ac:picMk id="33" creationId="{1BC81FE6-0C22-43B3-920B-71A6853D9BA1}"/>
          </ac:picMkLst>
        </pc:picChg>
      </pc:sldChg>
      <pc:sldChg chg="addSp delSp modSp add mod">
        <pc:chgData name="길 다영" userId="11d3a75bfe554e41" providerId="LiveId" clId="{2EE0D68F-2D80-48DE-9203-5E6B19DE295B}" dt="2021-06-07T13:33:53.899" v="6664" actId="1076"/>
        <pc:sldMkLst>
          <pc:docMk/>
          <pc:sldMk cId="1257872674" sldId="327"/>
        </pc:sldMkLst>
        <pc:spChg chg="add del mod ord">
          <ac:chgData name="길 다영" userId="11d3a75bfe554e41" providerId="LiveId" clId="{2EE0D68F-2D80-48DE-9203-5E6B19DE295B}" dt="2021-06-07T13:24:21.066" v="6492" actId="478"/>
          <ac:spMkLst>
            <pc:docMk/>
            <pc:sldMk cId="1257872674" sldId="327"/>
            <ac:spMk id="27" creationId="{E41F7BD7-5E89-4ACC-9A07-55FBCCA2DCAE}"/>
          </ac:spMkLst>
        </pc:spChg>
        <pc:spChg chg="mod">
          <ac:chgData name="길 다영" userId="11d3a75bfe554e41" providerId="LiveId" clId="{2EE0D68F-2D80-48DE-9203-5E6B19DE295B}" dt="2021-06-07T13:25:32.119" v="6529" actId="1076"/>
          <ac:spMkLst>
            <pc:docMk/>
            <pc:sldMk cId="1257872674" sldId="327"/>
            <ac:spMk id="30" creationId="{C025787F-0170-4D7E-A188-24C6265985A7}"/>
          </ac:spMkLst>
        </pc:spChg>
        <pc:spChg chg="add del mod">
          <ac:chgData name="길 다영" userId="11d3a75bfe554e41" providerId="LiveId" clId="{2EE0D68F-2D80-48DE-9203-5E6B19DE295B}" dt="2021-06-07T13:28:15.100" v="6594" actId="478"/>
          <ac:spMkLst>
            <pc:docMk/>
            <pc:sldMk cId="1257872674" sldId="327"/>
            <ac:spMk id="31" creationId="{939E4D14-8D43-4A7E-817A-9505046EDCB6}"/>
          </ac:spMkLst>
        </pc:spChg>
        <pc:spChg chg="del mod">
          <ac:chgData name="길 다영" userId="11d3a75bfe554e41" providerId="LiveId" clId="{2EE0D68F-2D80-48DE-9203-5E6B19DE295B}" dt="2021-06-07T13:24:54.546" v="6512" actId="478"/>
          <ac:spMkLst>
            <pc:docMk/>
            <pc:sldMk cId="1257872674" sldId="327"/>
            <ac:spMk id="34" creationId="{095A2B2F-EE5D-48D1-8153-D61B8068053F}"/>
          </ac:spMkLst>
        </pc:spChg>
        <pc:spChg chg="mod">
          <ac:chgData name="길 다영" userId="11d3a75bfe554e41" providerId="LiveId" clId="{2EE0D68F-2D80-48DE-9203-5E6B19DE295B}" dt="2021-06-07T13:32:32.074" v="6662" actId="1037"/>
          <ac:spMkLst>
            <pc:docMk/>
            <pc:sldMk cId="1257872674" sldId="327"/>
            <ac:spMk id="35" creationId="{5587C334-101A-47CA-AE64-18B1909DC128}"/>
          </ac:spMkLst>
        </pc:spChg>
        <pc:spChg chg="mod">
          <ac:chgData name="길 다영" userId="11d3a75bfe554e41" providerId="LiveId" clId="{2EE0D68F-2D80-48DE-9203-5E6B19DE295B}" dt="2021-06-07T13:32:32.074" v="6662" actId="1037"/>
          <ac:spMkLst>
            <pc:docMk/>
            <pc:sldMk cId="1257872674" sldId="327"/>
            <ac:spMk id="36" creationId="{B785E413-0D0C-4992-BE0D-598FD856BE62}"/>
          </ac:spMkLst>
        </pc:spChg>
        <pc:spChg chg="mod">
          <ac:chgData name="길 다영" userId="11d3a75bfe554e41" providerId="LiveId" clId="{2EE0D68F-2D80-48DE-9203-5E6B19DE295B}" dt="2021-06-07T13:22:40.149" v="6456" actId="1076"/>
          <ac:spMkLst>
            <pc:docMk/>
            <pc:sldMk cId="1257872674" sldId="327"/>
            <ac:spMk id="38" creationId="{B0ECD6E6-0CE3-4292-A671-EF2E595FAC7D}"/>
          </ac:spMkLst>
        </pc:spChg>
        <pc:spChg chg="del mod ord">
          <ac:chgData name="길 다영" userId="11d3a75bfe554e41" providerId="LiveId" clId="{2EE0D68F-2D80-48DE-9203-5E6B19DE295B}" dt="2021-06-07T13:30:59.413" v="6639" actId="478"/>
          <ac:spMkLst>
            <pc:docMk/>
            <pc:sldMk cId="1257872674" sldId="327"/>
            <ac:spMk id="39" creationId="{CDFD0F33-1436-407B-854D-EC19105A04B3}"/>
          </ac:spMkLst>
        </pc:spChg>
        <pc:spChg chg="add mod ord">
          <ac:chgData name="길 다영" userId="11d3a75bfe554e41" providerId="LiveId" clId="{2EE0D68F-2D80-48DE-9203-5E6B19DE295B}" dt="2021-06-07T13:32:32.074" v="6662" actId="1037"/>
          <ac:spMkLst>
            <pc:docMk/>
            <pc:sldMk cId="1257872674" sldId="327"/>
            <ac:spMk id="40" creationId="{56E6519C-B753-403B-B033-C59BBA997E02}"/>
          </ac:spMkLst>
        </pc:spChg>
        <pc:spChg chg="add del mod ord">
          <ac:chgData name="길 다영" userId="11d3a75bfe554e41" providerId="LiveId" clId="{2EE0D68F-2D80-48DE-9203-5E6B19DE295B}" dt="2021-06-07T13:30:09.382" v="6629" actId="478"/>
          <ac:spMkLst>
            <pc:docMk/>
            <pc:sldMk cId="1257872674" sldId="327"/>
            <ac:spMk id="41" creationId="{CB48883A-ADE1-4551-AE43-F2748868BAFF}"/>
          </ac:spMkLst>
        </pc:spChg>
        <pc:spChg chg="add del mod">
          <ac:chgData name="길 다영" userId="11d3a75bfe554e41" providerId="LiveId" clId="{2EE0D68F-2D80-48DE-9203-5E6B19DE295B}" dt="2021-06-07T13:27:46.984" v="6586" actId="478"/>
          <ac:spMkLst>
            <pc:docMk/>
            <pc:sldMk cId="1257872674" sldId="327"/>
            <ac:spMk id="42" creationId="{214C9EFB-D55E-44D3-B20E-781721A88B60}"/>
          </ac:spMkLst>
        </pc:spChg>
        <pc:spChg chg="add mod">
          <ac:chgData name="길 다영" userId="11d3a75bfe554e41" providerId="LiveId" clId="{2EE0D68F-2D80-48DE-9203-5E6B19DE295B}" dt="2021-06-07T13:32:32.074" v="6662" actId="1037"/>
          <ac:spMkLst>
            <pc:docMk/>
            <pc:sldMk cId="1257872674" sldId="327"/>
            <ac:spMk id="43" creationId="{8252C3F4-2937-4599-9F5C-3034D5A8D26E}"/>
          </ac:spMkLst>
        </pc:spChg>
        <pc:spChg chg="add mod">
          <ac:chgData name="길 다영" userId="11d3a75bfe554e41" providerId="LiveId" clId="{2EE0D68F-2D80-48DE-9203-5E6B19DE295B}" dt="2021-06-07T13:33:53.899" v="6664" actId="1076"/>
          <ac:spMkLst>
            <pc:docMk/>
            <pc:sldMk cId="1257872674" sldId="327"/>
            <ac:spMk id="44" creationId="{8ABCE4DD-563D-4DA9-B6A4-04676C249FF4}"/>
          </ac:spMkLst>
        </pc:spChg>
        <pc:spChg chg="add mod">
          <ac:chgData name="길 다영" userId="11d3a75bfe554e41" providerId="LiveId" clId="{2EE0D68F-2D80-48DE-9203-5E6B19DE295B}" dt="2021-06-07T13:32:32.074" v="6662" actId="1037"/>
          <ac:spMkLst>
            <pc:docMk/>
            <pc:sldMk cId="1257872674" sldId="327"/>
            <ac:spMk id="45" creationId="{1E01ECD5-5DDA-4991-8F7C-2ECFDF2F1B15}"/>
          </ac:spMkLst>
        </pc:spChg>
        <pc:spChg chg="mod">
          <ac:chgData name="길 다영" userId="11d3a75bfe554e41" providerId="LiveId" clId="{2EE0D68F-2D80-48DE-9203-5E6B19DE295B}" dt="2021-06-07T13:23:31.748" v="6477" actId="1038"/>
          <ac:spMkLst>
            <pc:docMk/>
            <pc:sldMk cId="1257872674" sldId="327"/>
            <ac:spMk id="51" creationId="{B1A4E88E-BCFB-40F3-880D-E6E96B96E859}"/>
          </ac:spMkLst>
        </pc:spChg>
        <pc:spChg chg="mod">
          <ac:chgData name="길 다영" userId="11d3a75bfe554e41" providerId="LiveId" clId="{2EE0D68F-2D80-48DE-9203-5E6B19DE295B}" dt="2021-06-07T13:23:31.748" v="6477" actId="1038"/>
          <ac:spMkLst>
            <pc:docMk/>
            <pc:sldMk cId="1257872674" sldId="327"/>
            <ac:spMk id="52" creationId="{952B0818-F7E9-4DE1-8736-C2C9C0FC5BB1}"/>
          </ac:spMkLst>
        </pc:spChg>
        <pc:spChg chg="mod">
          <ac:chgData name="길 다영" userId="11d3a75bfe554e41" providerId="LiveId" clId="{2EE0D68F-2D80-48DE-9203-5E6B19DE295B}" dt="2021-06-07T13:32:32.074" v="6662" actId="1037"/>
          <ac:spMkLst>
            <pc:docMk/>
            <pc:sldMk cId="1257872674" sldId="327"/>
            <ac:spMk id="54" creationId="{D01207CC-FDF3-4064-AB56-C302015065BB}"/>
          </ac:spMkLst>
        </pc:spChg>
        <pc:spChg chg="add mod">
          <ac:chgData name="길 다영" userId="11d3a75bfe554e41" providerId="LiveId" clId="{2EE0D68F-2D80-48DE-9203-5E6B19DE295B}" dt="2021-06-07T13:32:32.074" v="6662" actId="1037"/>
          <ac:spMkLst>
            <pc:docMk/>
            <pc:sldMk cId="1257872674" sldId="327"/>
            <ac:spMk id="55" creationId="{FDBEA16C-ADA6-45F1-808A-705550308788}"/>
          </ac:spMkLst>
        </pc:spChg>
        <pc:spChg chg="mod">
          <ac:chgData name="길 다영" userId="11d3a75bfe554e41" providerId="LiveId" clId="{2EE0D68F-2D80-48DE-9203-5E6B19DE295B}" dt="2021-06-07T13:32:32.074" v="6662" actId="1037"/>
          <ac:spMkLst>
            <pc:docMk/>
            <pc:sldMk cId="1257872674" sldId="327"/>
            <ac:spMk id="57" creationId="{B428539A-FBDA-4254-A6A6-833A435784C7}"/>
          </ac:spMkLst>
        </pc:spChg>
        <pc:picChg chg="add del mod">
          <ac:chgData name="길 다영" userId="11d3a75bfe554e41" providerId="LiveId" clId="{2EE0D68F-2D80-48DE-9203-5E6B19DE295B}" dt="2021-06-07T13:27:45.881" v="6585" actId="478"/>
          <ac:picMkLst>
            <pc:docMk/>
            <pc:sldMk cId="1257872674" sldId="327"/>
            <ac:picMk id="3" creationId="{DE986EE2-A1B5-40BE-9EE0-3F91BC0EE1E2}"/>
          </ac:picMkLst>
        </pc:picChg>
        <pc:picChg chg="mod">
          <ac:chgData name="길 다영" userId="11d3a75bfe554e41" providerId="LiveId" clId="{2EE0D68F-2D80-48DE-9203-5E6B19DE295B}" dt="2021-06-07T13:32:32.074" v="6662" actId="1037"/>
          <ac:picMkLst>
            <pc:docMk/>
            <pc:sldMk cId="1257872674" sldId="327"/>
            <ac:picMk id="5" creationId="{4EABD2CF-AC07-4131-BABE-DACDDFD7034C}"/>
          </ac:picMkLst>
        </pc:picChg>
        <pc:picChg chg="add mod">
          <ac:chgData name="길 다영" userId="11d3a75bfe554e41" providerId="LiveId" clId="{2EE0D68F-2D80-48DE-9203-5E6B19DE295B}" dt="2021-06-07T13:32:32.074" v="6662" actId="1037"/>
          <ac:picMkLst>
            <pc:docMk/>
            <pc:sldMk cId="1257872674" sldId="327"/>
            <ac:picMk id="6" creationId="{DF4F3902-C132-48E1-8CFE-1E044C1AD044}"/>
          </ac:picMkLst>
        </pc:picChg>
        <pc:picChg chg="del mod">
          <ac:chgData name="길 다영" userId="11d3a75bfe554e41" providerId="LiveId" clId="{2EE0D68F-2D80-48DE-9203-5E6B19DE295B}" dt="2021-06-07T13:27:55.590" v="6588" actId="478"/>
          <ac:picMkLst>
            <pc:docMk/>
            <pc:sldMk cId="1257872674" sldId="327"/>
            <ac:picMk id="7" creationId="{968FA4F5-5D9F-4DDE-9FAE-C57A1F90070C}"/>
          </ac:picMkLst>
        </pc:picChg>
        <pc:picChg chg="add mod">
          <ac:chgData name="길 다영" userId="11d3a75bfe554e41" providerId="LiveId" clId="{2EE0D68F-2D80-48DE-9203-5E6B19DE295B}" dt="2021-06-07T13:32:32.074" v="6662" actId="1037"/>
          <ac:picMkLst>
            <pc:docMk/>
            <pc:sldMk cId="1257872674" sldId="327"/>
            <ac:picMk id="20" creationId="{F9AB14F9-97F6-4D6F-B15C-6D6C1934F09F}"/>
          </ac:picMkLst>
        </pc:picChg>
        <pc:picChg chg="mod">
          <ac:chgData name="길 다영" userId="11d3a75bfe554e41" providerId="LiveId" clId="{2EE0D68F-2D80-48DE-9203-5E6B19DE295B}" dt="2021-06-07T13:32:32.074" v="6662" actId="1037"/>
          <ac:picMkLst>
            <pc:docMk/>
            <pc:sldMk cId="1257872674" sldId="327"/>
            <ac:picMk id="26" creationId="{2FF7B18F-0B7C-4748-A1E2-DCDEE976D7DD}"/>
          </ac:picMkLst>
        </pc:picChg>
        <pc:picChg chg="mod">
          <ac:chgData name="길 다영" userId="11d3a75bfe554e41" providerId="LiveId" clId="{2EE0D68F-2D80-48DE-9203-5E6B19DE295B}" dt="2021-06-07T13:32:32.074" v="6662" actId="1037"/>
          <ac:picMkLst>
            <pc:docMk/>
            <pc:sldMk cId="1257872674" sldId="327"/>
            <ac:picMk id="32" creationId="{DDFC9BA6-8491-4BD4-A0C8-0A1B799A120A}"/>
          </ac:picMkLst>
        </pc:picChg>
        <pc:picChg chg="mod">
          <ac:chgData name="길 다영" userId="11d3a75bfe554e41" providerId="LiveId" clId="{2EE0D68F-2D80-48DE-9203-5E6B19DE295B}" dt="2021-06-07T13:32:32.074" v="6662" actId="1037"/>
          <ac:picMkLst>
            <pc:docMk/>
            <pc:sldMk cId="1257872674" sldId="327"/>
            <ac:picMk id="33" creationId="{8C8518E4-60D6-4D8C-83CD-8146911725BF}"/>
          </ac:picMkLst>
        </pc:picChg>
        <pc:picChg chg="mod">
          <ac:chgData name="길 다영" userId="11d3a75bfe554e41" providerId="LiveId" clId="{2EE0D68F-2D80-48DE-9203-5E6B19DE295B}" dt="2021-06-07T13:32:32.074" v="6662" actId="1037"/>
          <ac:picMkLst>
            <pc:docMk/>
            <pc:sldMk cId="1257872674" sldId="327"/>
            <ac:picMk id="37" creationId="{98951E69-A6C0-42C9-85BF-086ADE112B03}"/>
          </ac:picMkLst>
        </pc:picChg>
        <pc:cxnChg chg="add mod">
          <ac:chgData name="길 다영" userId="11d3a75bfe554e41" providerId="LiveId" clId="{2EE0D68F-2D80-48DE-9203-5E6B19DE295B}" dt="2021-06-07T13:32:32.074" v="6662" actId="1037"/>
          <ac:cxnSpMkLst>
            <pc:docMk/>
            <pc:sldMk cId="1257872674" sldId="327"/>
            <ac:cxnSpMk id="10" creationId="{696D2133-FDEB-4F9D-A3CC-1C3A3B63D4CB}"/>
          </ac:cxnSpMkLst>
        </pc:cxnChg>
        <pc:cxnChg chg="add mod ord">
          <ac:chgData name="길 다영" userId="11d3a75bfe554e41" providerId="LiveId" clId="{2EE0D68F-2D80-48DE-9203-5E6B19DE295B}" dt="2021-06-07T13:32:32.074" v="6662" actId="1037"/>
          <ac:cxnSpMkLst>
            <pc:docMk/>
            <pc:sldMk cId="1257872674" sldId="327"/>
            <ac:cxnSpMk id="16" creationId="{2287A706-CFB2-48F0-95E0-3A78F730B8C4}"/>
          </ac:cxnSpMkLst>
        </pc:cxnChg>
        <pc:cxnChg chg="add mod">
          <ac:chgData name="길 다영" userId="11d3a75bfe554e41" providerId="LiveId" clId="{2EE0D68F-2D80-48DE-9203-5E6B19DE295B}" dt="2021-06-07T13:32:32.074" v="6662" actId="1037"/>
          <ac:cxnSpMkLst>
            <pc:docMk/>
            <pc:sldMk cId="1257872674" sldId="327"/>
            <ac:cxnSpMk id="49" creationId="{E0B3A8A5-C00D-45B5-A56E-DDE7930C2C19}"/>
          </ac:cxnSpMkLst>
        </pc:cxnChg>
        <pc:cxnChg chg="add del mod">
          <ac:chgData name="길 다영" userId="11d3a75bfe554e41" providerId="LiveId" clId="{2EE0D68F-2D80-48DE-9203-5E6B19DE295B}" dt="2021-06-07T13:32:11.871" v="6656"/>
          <ac:cxnSpMkLst>
            <pc:docMk/>
            <pc:sldMk cId="1257872674" sldId="327"/>
            <ac:cxnSpMk id="53" creationId="{A483BA29-0EA9-40CC-A309-AD5E62FE558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6DE87-0338-4ADE-9193-8BE5F3C42A1A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AEE6E-7ED6-43AA-BDCC-5CCB46A71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657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EE6E-7ED6-43AA-BDCC-5CCB46A713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474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AEE6E-7ED6-43AA-BDCC-5CCB46A713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1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1.03861" TargetMode="External"/><Relationship Id="rId2" Type="http://schemas.openxmlformats.org/officeDocument/2006/relationships/hyperlink" Target="https://github.com/sunset1995/HorizonN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906.02739v2.pdf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5560" y="2456879"/>
            <a:ext cx="53285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3D Room Reconstruction Using </a:t>
            </a:r>
            <a:r>
              <a:rPr lang="en-US" altLang="ko-KR" sz="44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endParaRPr lang="en-US" altLang="ko-KR" sz="4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35560" y="2254674"/>
            <a:ext cx="3333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Dubai Medium" panose="020B0603030403030204" pitchFamily="34" charset="-78"/>
                <a:ea typeface="Mapo금빛나루" panose="02000500000000000000" pitchFamily="2" charset="-127"/>
                <a:cs typeface="Dubai Medium" panose="020B0603030403030204" pitchFamily="34" charset="-78"/>
              </a:rPr>
              <a:t>2021-1 Computer Vision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7320136" y="2681288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24192" y="2822639"/>
            <a:ext cx="23923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AI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융합학부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– 2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팀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길다영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김현우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88223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AI </a:t>
            </a:r>
            <a:r>
              <a:rPr lang="ko-KR" altLang="en-US" sz="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융합학부 </a:t>
            </a:r>
            <a:r>
              <a:rPr lang="en-US" altLang="ko-KR" sz="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– 2</a:t>
            </a:r>
            <a:r>
              <a:rPr lang="ko-KR" altLang="en-US" sz="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팀 </a:t>
            </a:r>
            <a:r>
              <a:rPr lang="en-US" altLang="ko-KR" sz="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: </a:t>
            </a:r>
            <a:r>
              <a:rPr lang="ko-KR" altLang="en-US" sz="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길다영</a:t>
            </a:r>
            <a:r>
              <a:rPr lang="en-US" altLang="ko-KR" sz="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김현우</a:t>
            </a:r>
            <a:endParaRPr lang="en-US" altLang="ko-KR" sz="8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88223" y="-2671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901446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904660" y="548680"/>
            <a:ext cx="1128734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02838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914875" y="1670841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5670" y="134076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9625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625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D71A60-B306-404F-A9DC-6BC06E584DB4}"/>
              </a:ext>
            </a:extLst>
          </p:cNvPr>
          <p:cNvSpPr txBox="1"/>
          <p:nvPr/>
        </p:nvSpPr>
        <p:spPr>
          <a:xfrm>
            <a:off x="344517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3329AE-B844-4682-825B-591ECE5EC748}"/>
              </a:ext>
            </a:extLst>
          </p:cNvPr>
          <p:cNvSpPr txBox="1"/>
          <p:nvPr/>
        </p:nvSpPr>
        <p:spPr>
          <a:xfrm>
            <a:off x="1255729" y="138483"/>
            <a:ext cx="203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시스템 구조</a:t>
            </a:r>
            <a:r>
              <a:rPr lang="en-US" altLang="ko-KR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구현방법</a:t>
            </a:r>
            <a:endParaRPr lang="en-US" altLang="ko-KR" sz="14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A4E88E-BCFB-40F3-880D-E6E96B96E859}"/>
              </a:ext>
            </a:extLst>
          </p:cNvPr>
          <p:cNvSpPr txBox="1"/>
          <p:nvPr/>
        </p:nvSpPr>
        <p:spPr>
          <a:xfrm>
            <a:off x="3641968" y="143188"/>
            <a:ext cx="1715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주요 결과 및 토의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2B0818-F7E9-4DE1-8736-C2C9C0FC5BB1}"/>
              </a:ext>
            </a:extLst>
          </p:cNvPr>
          <p:cNvSpPr txBox="1"/>
          <p:nvPr/>
        </p:nvSpPr>
        <p:spPr>
          <a:xfrm>
            <a:off x="5711489" y="143188"/>
            <a:ext cx="1008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향후 계획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DD8EC1-85BA-4E23-8B4A-5F73879FB3E0}"/>
              </a:ext>
            </a:extLst>
          </p:cNvPr>
          <p:cNvSpPr txBox="1"/>
          <p:nvPr/>
        </p:nvSpPr>
        <p:spPr>
          <a:xfrm>
            <a:off x="1066638" y="5309372"/>
            <a:ext cx="10963384" cy="1359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「</a:t>
            </a:r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수직 보정 전처리를 통해 </a:t>
            </a:r>
            <a:r>
              <a:rPr lang="en-US" altLang="ko-KR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1D Layout </a:t>
            </a:r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표현</a:t>
            </a:r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」</a:t>
            </a:r>
            <a:endParaRPr lang="ko-KR" altLang="en-US" sz="1500" b="1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입력으로 받은 파노라마 사진을 수직 보정하여 소실점과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edge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를 찾는다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  <a:endParaRPr lang="en-US" altLang="ko-KR" sz="8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「</a:t>
            </a:r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특징 추출</a:t>
            </a:r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」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ResNet50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과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LSTM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을 이용하여 훈련된 모델로 사진의 특징을 추출하여 천장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-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벽 경계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바닥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-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벽 경계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벽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-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벽 경계가 표시된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1D Layout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을 도출한다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2DE6105-5719-4A01-ACBD-628A7CB3C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173"/>
          <a:stretch/>
        </p:blipFill>
        <p:spPr>
          <a:xfrm>
            <a:off x="1163766" y="1553999"/>
            <a:ext cx="5198321" cy="266126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3ED60D-E73B-4104-97B8-6637EDAF1DEC}"/>
              </a:ext>
            </a:extLst>
          </p:cNvPr>
          <p:cNvSpPr/>
          <p:nvPr/>
        </p:nvSpPr>
        <p:spPr>
          <a:xfrm>
            <a:off x="1397049" y="2588216"/>
            <a:ext cx="4694128" cy="591235"/>
          </a:xfrm>
          <a:prstGeom prst="rect">
            <a:avLst/>
          </a:prstGeom>
          <a:noFill/>
          <a:ln w="6350">
            <a:solidFill>
              <a:srgbClr val="AF906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79C248-82D5-4D75-A22C-E83919D59B53}"/>
              </a:ext>
            </a:extLst>
          </p:cNvPr>
          <p:cNvSpPr txBox="1"/>
          <p:nvPr/>
        </p:nvSpPr>
        <p:spPr>
          <a:xfrm>
            <a:off x="2828003" y="836712"/>
            <a:ext cx="183221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파노라마 사진에서</a:t>
            </a:r>
          </a:p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edge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와 소실점을 찾음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E4A37C7-CF25-4769-9A67-3CE2F917F68C}"/>
              </a:ext>
            </a:extLst>
          </p:cNvPr>
          <p:cNvSpPr/>
          <p:nvPr/>
        </p:nvSpPr>
        <p:spPr>
          <a:xfrm>
            <a:off x="1355825" y="3607057"/>
            <a:ext cx="4694128" cy="493328"/>
          </a:xfrm>
          <a:prstGeom prst="rect">
            <a:avLst/>
          </a:prstGeom>
          <a:noFill/>
          <a:ln w="6350">
            <a:solidFill>
              <a:srgbClr val="AF906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A4E823-D7E2-4985-B188-481BB8348D83}"/>
              </a:ext>
            </a:extLst>
          </p:cNvPr>
          <p:cNvSpPr txBox="1"/>
          <p:nvPr/>
        </p:nvSpPr>
        <p:spPr>
          <a:xfrm>
            <a:off x="2566221" y="4641274"/>
            <a:ext cx="227333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소실점 가진 이미지를 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align </a:t>
            </a:r>
          </a:p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(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구부려진 사진이 펴짐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)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9B7CA6C-47D2-46F9-8672-906990C12F96}"/>
              </a:ext>
            </a:extLst>
          </p:cNvPr>
          <p:cNvSpPr/>
          <p:nvPr/>
        </p:nvSpPr>
        <p:spPr>
          <a:xfrm>
            <a:off x="6600056" y="1027384"/>
            <a:ext cx="2946909" cy="4561852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BE76AB7-A2E1-4420-9B6B-04A7A7955242}"/>
              </a:ext>
            </a:extLst>
          </p:cNvPr>
          <p:cNvSpPr/>
          <p:nvPr/>
        </p:nvSpPr>
        <p:spPr>
          <a:xfrm>
            <a:off x="7392144" y="801765"/>
            <a:ext cx="1368152" cy="37785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05CEB1D-C556-475F-A4A4-6F94DCB4968D}"/>
              </a:ext>
            </a:extLst>
          </p:cNvPr>
          <p:cNvSpPr txBox="1"/>
          <p:nvPr/>
        </p:nvSpPr>
        <p:spPr>
          <a:xfrm>
            <a:off x="7392144" y="836220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전처리</a:t>
            </a:r>
            <a:r>
              <a:rPr lang="ko-KR" altLang="en-US" sz="12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결과물</a:t>
            </a:r>
            <a:endParaRPr lang="en-US" altLang="ko-KR" sz="1200" b="1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F6283CD-F272-4614-B91A-E72A89ED538F}"/>
              </a:ext>
            </a:extLst>
          </p:cNvPr>
          <p:cNvSpPr/>
          <p:nvPr/>
        </p:nvSpPr>
        <p:spPr>
          <a:xfrm>
            <a:off x="4794088" y="1555135"/>
            <a:ext cx="1567999" cy="324447"/>
          </a:xfrm>
          <a:prstGeom prst="rect">
            <a:avLst/>
          </a:prstGeom>
          <a:solidFill>
            <a:srgbClr val="AF906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Preprocess.py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52E9E109-6744-44D2-B497-14AE34997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1388852"/>
            <a:ext cx="2511926" cy="125596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E312A7E0-AE68-41CC-A14C-C63B06E46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598" y="4069804"/>
            <a:ext cx="2202564" cy="1101282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409B05AA-0C4B-4F1A-B9A4-1BA12BDC3A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8" t="2410" r="4251" b="41984"/>
          <a:stretch/>
        </p:blipFill>
        <p:spPr>
          <a:xfrm>
            <a:off x="9840416" y="1483325"/>
            <a:ext cx="2071841" cy="1067016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0F7D946-5F2D-4FAA-9382-1A1F17485336}"/>
              </a:ext>
            </a:extLst>
          </p:cNvPr>
          <p:cNvSpPr txBox="1"/>
          <p:nvPr/>
        </p:nvSpPr>
        <p:spPr>
          <a:xfrm>
            <a:off x="6968855" y="3609708"/>
            <a:ext cx="2179103" cy="3145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Demo424_VP.txt</a:t>
            </a: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C02D7267-DC4D-4EC3-AE18-3503675C93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054"/>
          <a:stretch/>
        </p:blipFill>
        <p:spPr>
          <a:xfrm>
            <a:off x="7094462" y="3205080"/>
            <a:ext cx="1912687" cy="401845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F2E3CE43-09E9-4F73-B3BF-8732D1D96BD3}"/>
              </a:ext>
            </a:extLst>
          </p:cNvPr>
          <p:cNvSpPr txBox="1"/>
          <p:nvPr/>
        </p:nvSpPr>
        <p:spPr>
          <a:xfrm>
            <a:off x="6978599" y="2645715"/>
            <a:ext cx="2179103" cy="3145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Demo424_aligned_rgb.raw.png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2707A3A-D519-4820-BCCD-8C7FCFD2A588}"/>
              </a:ext>
            </a:extLst>
          </p:cNvPr>
          <p:cNvSpPr txBox="1"/>
          <p:nvPr/>
        </p:nvSpPr>
        <p:spPr>
          <a:xfrm>
            <a:off x="7013231" y="5204995"/>
            <a:ext cx="2179103" cy="3145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Demo424_aligned_line.png</a:t>
            </a: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A7AA810-C6FF-4F3E-A62C-8404B2B5A4D0}"/>
              </a:ext>
            </a:extLst>
          </p:cNvPr>
          <p:cNvCxnSpPr>
            <a:cxnSpLocks/>
            <a:stCxn id="27" idx="0"/>
            <a:endCxn id="33" idx="2"/>
          </p:cNvCxnSpPr>
          <p:nvPr/>
        </p:nvCxnSpPr>
        <p:spPr>
          <a:xfrm flipV="1">
            <a:off x="3744113" y="1252210"/>
            <a:ext cx="0" cy="1336006"/>
          </a:xfrm>
          <a:prstGeom prst="straightConnector1">
            <a:avLst/>
          </a:prstGeom>
          <a:ln w="3175">
            <a:solidFill>
              <a:srgbClr val="AF90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F433820D-BD92-4456-A09B-E5A76DF9D751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>
            <a:off x="3702889" y="4100385"/>
            <a:ext cx="0" cy="540889"/>
          </a:xfrm>
          <a:prstGeom prst="straightConnector1">
            <a:avLst/>
          </a:prstGeom>
          <a:ln w="3175">
            <a:solidFill>
              <a:srgbClr val="AF90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18FAA2-CD98-490A-B029-802E92DE45B4}"/>
              </a:ext>
            </a:extLst>
          </p:cNvPr>
          <p:cNvSpPr/>
          <p:nvPr/>
        </p:nvSpPr>
        <p:spPr>
          <a:xfrm>
            <a:off x="9775285" y="1022122"/>
            <a:ext cx="2242923" cy="4561852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7F79422-A07F-4628-BB5C-346C4856841A}"/>
              </a:ext>
            </a:extLst>
          </p:cNvPr>
          <p:cNvSpPr/>
          <p:nvPr/>
        </p:nvSpPr>
        <p:spPr>
          <a:xfrm>
            <a:off x="10200456" y="818901"/>
            <a:ext cx="1368152" cy="37785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0BC078-E22B-406C-B290-730BEEE5651F}"/>
              </a:ext>
            </a:extLst>
          </p:cNvPr>
          <p:cNvSpPr txBox="1"/>
          <p:nvPr/>
        </p:nvSpPr>
        <p:spPr>
          <a:xfrm>
            <a:off x="10200456" y="861973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특징 추출 결과물</a:t>
            </a:r>
            <a:endParaRPr lang="en-US" altLang="ko-KR" sz="1200" b="1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2DCCFF-7680-4E63-93BF-FC0864EDC7A1}"/>
                  </a:ext>
                </a:extLst>
              </p:cNvPr>
              <p:cNvSpPr txBox="1"/>
              <p:nvPr/>
            </p:nvSpPr>
            <p:spPr>
              <a:xfrm>
                <a:off x="10089142" y="3406002"/>
                <a:ext cx="1615206" cy="105862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n>
                              <a:solidFill>
                                <a:srgbClr val="AF9061">
                                  <a:alpha val="30000"/>
                                </a:srgbClr>
                              </a:solidFill>
                            </a:ln>
                            <a:solidFill>
                              <a:srgbClr val="AF9061"/>
                            </a:solidFill>
                            <a:latin typeface="Cambria Math" panose="02040503050406030204" pitchFamily="18" charset="0"/>
                            <a:ea typeface="Mapo금빛나루" panose="020005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n>
                              <a:solidFill>
                                <a:srgbClr val="AF9061">
                                  <a:alpha val="30000"/>
                                </a:srgbClr>
                              </a:solidFill>
                            </a:ln>
                            <a:solidFill>
                              <a:srgbClr val="AF9061"/>
                            </a:solidFill>
                            <a:latin typeface="Cambria Math" panose="02040503050406030204" pitchFamily="18" charset="0"/>
                            <a:ea typeface="Mapo금빛나루" panose="02000500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ln>
                              <a:solidFill>
                                <a:srgbClr val="AF9061">
                                  <a:alpha val="30000"/>
                                </a:srgbClr>
                              </a:solidFill>
                            </a:ln>
                            <a:solidFill>
                              <a:srgbClr val="AF9061"/>
                            </a:solidFill>
                            <a:latin typeface="Cambria Math" panose="02040503050406030204" pitchFamily="18" charset="0"/>
                            <a:ea typeface="Mapo금빛나루" panose="02000500000000000000" pitchFamily="2" charset="-127"/>
                          </a:rPr>
                          <m:t>𝑤</m:t>
                        </m:r>
                      </m:sub>
                    </m:sSub>
                    <m:r>
                      <a:rPr lang="en-US" altLang="ko-KR" sz="1400" b="0" i="1" smtClean="0">
                        <a:ln>
                          <a:solidFill>
                            <a:srgbClr val="AF9061">
                              <a:alpha val="30000"/>
                            </a:srgbClr>
                          </a:solidFill>
                        </a:ln>
                        <a:solidFill>
                          <a:srgbClr val="AF9061"/>
                        </a:solidFill>
                        <a:latin typeface="Cambria Math" panose="02040503050406030204" pitchFamily="18" charset="0"/>
                        <a:ea typeface="Mapo금빛나루" panose="02000500000000000000" pitchFamily="2" charset="-127"/>
                      </a:rPr>
                      <m:t> :</m:t>
                    </m:r>
                    <m:r>
                      <a:rPr lang="ko-KR" altLang="en-US" sz="1400" i="1">
                        <a:ln>
                          <a:solidFill>
                            <a:srgbClr val="AF9061">
                              <a:alpha val="30000"/>
                            </a:srgbClr>
                          </a:solidFill>
                        </a:ln>
                        <a:solidFill>
                          <a:srgbClr val="AF9061"/>
                        </a:solidFill>
                        <a:latin typeface="Cambria Math" panose="02040503050406030204" pitchFamily="18" charset="0"/>
                        <a:ea typeface="Mapo금빛나루" panose="02000500000000000000" pitchFamily="2" charset="-127"/>
                      </a:rPr>
                      <m:t>벽</m:t>
                    </m:r>
                  </m:oMath>
                </a14:m>
                <a:r>
                  <a:rPr lang="en-US" altLang="ko-KR" sz="1400" dirty="0">
                    <a:ln>
                      <a:solidFill>
                        <a:srgbClr val="AF9061">
                          <a:alpha val="30000"/>
                        </a:srgbClr>
                      </a:solidFill>
                    </a:ln>
                    <a:solidFill>
                      <a:srgbClr val="AF9061"/>
                    </a:solidFill>
                    <a:latin typeface="Mapo금빛나루" panose="02000500000000000000" pitchFamily="2" charset="-127"/>
                    <a:ea typeface="Mapo금빛나루" panose="02000500000000000000" pitchFamily="2" charset="-127"/>
                  </a:rPr>
                  <a:t>-</a:t>
                </a:r>
                <a:r>
                  <a:rPr lang="ko-KR" altLang="en-US" sz="1400" dirty="0">
                    <a:ln>
                      <a:solidFill>
                        <a:srgbClr val="AF9061">
                          <a:alpha val="30000"/>
                        </a:srgbClr>
                      </a:solidFill>
                    </a:ln>
                    <a:solidFill>
                      <a:srgbClr val="AF9061"/>
                    </a:solidFill>
                    <a:latin typeface="Mapo금빛나루" panose="02000500000000000000" pitchFamily="2" charset="-127"/>
                    <a:ea typeface="Mapo금빛나루" panose="02000500000000000000" pitchFamily="2" charset="-127"/>
                  </a:rPr>
                  <a:t>벽 경계</a:t>
                </a:r>
                <a:endParaRPr lang="en-US" altLang="ko-KR" sz="1400" dirty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n>
                              <a:solidFill>
                                <a:srgbClr val="AF9061">
                                  <a:alpha val="30000"/>
                                </a:srgbClr>
                              </a:solidFill>
                            </a:ln>
                            <a:solidFill>
                              <a:srgbClr val="AF9061"/>
                            </a:solidFill>
                            <a:latin typeface="Cambria Math" panose="02040503050406030204" pitchFamily="18" charset="0"/>
                            <a:ea typeface="Mapo금빛나루" panose="020005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n>
                              <a:solidFill>
                                <a:srgbClr val="AF9061">
                                  <a:alpha val="30000"/>
                                </a:srgbClr>
                              </a:solidFill>
                            </a:ln>
                            <a:solidFill>
                              <a:srgbClr val="AF9061"/>
                            </a:solidFill>
                            <a:latin typeface="Cambria Math" panose="02040503050406030204" pitchFamily="18" charset="0"/>
                            <a:ea typeface="Mapo금빛나루" panose="02000500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ln>
                              <a:solidFill>
                                <a:srgbClr val="AF9061">
                                  <a:alpha val="30000"/>
                                </a:srgbClr>
                              </a:solidFill>
                            </a:ln>
                            <a:solidFill>
                              <a:srgbClr val="AF9061"/>
                            </a:solidFill>
                            <a:latin typeface="Cambria Math" panose="02040503050406030204" pitchFamily="18" charset="0"/>
                            <a:ea typeface="Mapo금빛나루" panose="02000500000000000000" pitchFamily="2" charset="-127"/>
                          </a:rPr>
                          <m:t>𝑓</m:t>
                        </m:r>
                      </m:sub>
                    </m:sSub>
                    <m:r>
                      <a:rPr lang="en-US" altLang="ko-KR" sz="1400" b="0" i="1" smtClean="0">
                        <a:ln>
                          <a:solidFill>
                            <a:srgbClr val="AF9061">
                              <a:alpha val="30000"/>
                            </a:srgbClr>
                          </a:solidFill>
                        </a:ln>
                        <a:solidFill>
                          <a:srgbClr val="AF9061"/>
                        </a:solidFill>
                        <a:latin typeface="Cambria Math" panose="02040503050406030204" pitchFamily="18" charset="0"/>
                        <a:ea typeface="Mapo금빛나루" panose="02000500000000000000" pitchFamily="2" charset="-127"/>
                      </a:rPr>
                      <m:t> :</m:t>
                    </m:r>
                    <m:r>
                      <a:rPr lang="ko-KR" altLang="en-US" sz="1400" i="1">
                        <a:ln>
                          <a:solidFill>
                            <a:srgbClr val="AF9061">
                              <a:alpha val="30000"/>
                            </a:srgbClr>
                          </a:solidFill>
                        </a:ln>
                        <a:solidFill>
                          <a:srgbClr val="AF9061"/>
                        </a:solidFill>
                        <a:latin typeface="Cambria Math" panose="02040503050406030204" pitchFamily="18" charset="0"/>
                        <a:ea typeface="Mapo금빛나루" panose="02000500000000000000" pitchFamily="2" charset="-127"/>
                      </a:rPr>
                      <m:t>바</m:t>
                    </m:r>
                  </m:oMath>
                </a14:m>
                <a:r>
                  <a:rPr lang="ko-KR" altLang="en-US" sz="1400" dirty="0">
                    <a:ln>
                      <a:solidFill>
                        <a:srgbClr val="AF9061">
                          <a:alpha val="30000"/>
                        </a:srgbClr>
                      </a:solidFill>
                    </a:ln>
                    <a:solidFill>
                      <a:srgbClr val="AF9061"/>
                    </a:solidFill>
                    <a:latin typeface="Mapo금빛나루" panose="02000500000000000000" pitchFamily="2" charset="-127"/>
                    <a:ea typeface="Mapo금빛나루" panose="02000500000000000000" pitchFamily="2" charset="-127"/>
                  </a:rPr>
                  <a:t>닥</a:t>
                </a:r>
                <a:r>
                  <a:rPr lang="en-US" altLang="ko-KR" sz="1400" dirty="0">
                    <a:ln>
                      <a:solidFill>
                        <a:srgbClr val="AF9061">
                          <a:alpha val="30000"/>
                        </a:srgbClr>
                      </a:solidFill>
                    </a:ln>
                    <a:solidFill>
                      <a:srgbClr val="AF9061"/>
                    </a:solidFill>
                    <a:latin typeface="Mapo금빛나루" panose="02000500000000000000" pitchFamily="2" charset="-127"/>
                    <a:ea typeface="Mapo금빛나루" panose="02000500000000000000" pitchFamily="2" charset="-127"/>
                  </a:rPr>
                  <a:t>-</a:t>
                </a:r>
                <a:r>
                  <a:rPr lang="ko-KR" altLang="en-US" sz="1400" dirty="0">
                    <a:ln>
                      <a:solidFill>
                        <a:srgbClr val="AF9061">
                          <a:alpha val="30000"/>
                        </a:srgbClr>
                      </a:solidFill>
                    </a:ln>
                    <a:solidFill>
                      <a:srgbClr val="AF9061"/>
                    </a:solidFill>
                    <a:latin typeface="Mapo금빛나루" panose="02000500000000000000" pitchFamily="2" charset="-127"/>
                    <a:ea typeface="Mapo금빛나루" panose="02000500000000000000" pitchFamily="2" charset="-127"/>
                  </a:rPr>
                  <a:t>벽 경계</a:t>
                </a:r>
                <a:endParaRPr lang="en-US" altLang="ko-KR" sz="1400" dirty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n>
                              <a:solidFill>
                                <a:srgbClr val="AF9061">
                                  <a:alpha val="30000"/>
                                </a:srgbClr>
                              </a:solidFill>
                            </a:ln>
                            <a:solidFill>
                              <a:srgbClr val="AF9061"/>
                            </a:solidFill>
                            <a:latin typeface="Cambria Math" panose="02040503050406030204" pitchFamily="18" charset="0"/>
                            <a:ea typeface="Mapo금빛나루" panose="020005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n>
                              <a:solidFill>
                                <a:srgbClr val="AF9061">
                                  <a:alpha val="30000"/>
                                </a:srgbClr>
                              </a:solidFill>
                            </a:ln>
                            <a:solidFill>
                              <a:srgbClr val="AF9061"/>
                            </a:solidFill>
                            <a:latin typeface="Cambria Math" panose="02040503050406030204" pitchFamily="18" charset="0"/>
                            <a:ea typeface="Mapo금빛나루" panose="02000500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ln>
                              <a:solidFill>
                                <a:srgbClr val="AF9061">
                                  <a:alpha val="30000"/>
                                </a:srgbClr>
                              </a:solidFill>
                            </a:ln>
                            <a:solidFill>
                              <a:srgbClr val="AF9061"/>
                            </a:solidFill>
                            <a:latin typeface="Cambria Math" panose="02040503050406030204" pitchFamily="18" charset="0"/>
                            <a:ea typeface="Mapo금빛나루" panose="02000500000000000000" pitchFamily="2" charset="-127"/>
                          </a:rPr>
                          <m:t>𝑐</m:t>
                        </m:r>
                      </m:sub>
                    </m:sSub>
                    <m:r>
                      <a:rPr lang="en-US" altLang="ko-KR" sz="1400" b="0" i="1" smtClean="0">
                        <a:ln>
                          <a:solidFill>
                            <a:srgbClr val="AF9061">
                              <a:alpha val="30000"/>
                            </a:srgbClr>
                          </a:solidFill>
                        </a:ln>
                        <a:solidFill>
                          <a:srgbClr val="AF9061"/>
                        </a:solidFill>
                        <a:latin typeface="Cambria Math" panose="02040503050406030204" pitchFamily="18" charset="0"/>
                        <a:ea typeface="Mapo금빛나루" panose="02000500000000000000" pitchFamily="2" charset="-127"/>
                      </a:rPr>
                      <m:t> : </m:t>
                    </m:r>
                    <m:r>
                      <a:rPr lang="ko-KR" altLang="en-US" sz="1400" i="1">
                        <a:ln>
                          <a:solidFill>
                            <a:srgbClr val="AF9061">
                              <a:alpha val="30000"/>
                            </a:srgbClr>
                          </a:solidFill>
                        </a:ln>
                        <a:solidFill>
                          <a:srgbClr val="AF9061"/>
                        </a:solidFill>
                        <a:latin typeface="Cambria Math" panose="02040503050406030204" pitchFamily="18" charset="0"/>
                        <a:ea typeface="Mapo금빛나루" panose="02000500000000000000" pitchFamily="2" charset="-127"/>
                      </a:rPr>
                      <m:t>천</m:t>
                    </m:r>
                  </m:oMath>
                </a14:m>
                <a:r>
                  <a:rPr lang="ko-KR" altLang="en-US" sz="1400" dirty="0">
                    <a:ln>
                      <a:solidFill>
                        <a:srgbClr val="AF9061">
                          <a:alpha val="30000"/>
                        </a:srgbClr>
                      </a:solidFill>
                    </a:ln>
                    <a:solidFill>
                      <a:srgbClr val="AF9061"/>
                    </a:solidFill>
                    <a:latin typeface="Mapo금빛나루" panose="02000500000000000000" pitchFamily="2" charset="-127"/>
                    <a:ea typeface="Mapo금빛나루" panose="02000500000000000000" pitchFamily="2" charset="-127"/>
                  </a:rPr>
                  <a:t>장</a:t>
                </a:r>
                <a:r>
                  <a:rPr lang="en-US" altLang="ko-KR" sz="1400" dirty="0">
                    <a:ln>
                      <a:solidFill>
                        <a:srgbClr val="AF9061">
                          <a:alpha val="30000"/>
                        </a:srgbClr>
                      </a:solidFill>
                    </a:ln>
                    <a:solidFill>
                      <a:srgbClr val="AF9061"/>
                    </a:solidFill>
                    <a:latin typeface="Mapo금빛나루" panose="02000500000000000000" pitchFamily="2" charset="-127"/>
                    <a:ea typeface="Mapo금빛나루" panose="02000500000000000000" pitchFamily="2" charset="-127"/>
                  </a:rPr>
                  <a:t>-</a:t>
                </a:r>
                <a:r>
                  <a:rPr lang="ko-KR" altLang="en-US" sz="1400" dirty="0">
                    <a:ln>
                      <a:solidFill>
                        <a:srgbClr val="AF9061">
                          <a:alpha val="30000"/>
                        </a:srgbClr>
                      </a:solidFill>
                    </a:ln>
                    <a:solidFill>
                      <a:srgbClr val="AF9061"/>
                    </a:solidFill>
                    <a:latin typeface="Mapo금빛나루" panose="02000500000000000000" pitchFamily="2" charset="-127"/>
                    <a:ea typeface="Mapo금빛나루" panose="02000500000000000000" pitchFamily="2" charset="-127"/>
                  </a:rPr>
                  <a:t>벽 경계</a:t>
                </a:r>
                <a:endParaRPr lang="en-US" altLang="ko-KR" sz="1400" dirty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2DCCFF-7680-4E63-93BF-FC0864EDC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142" y="3406002"/>
                <a:ext cx="1615206" cy="10586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54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901446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904660" y="548680"/>
            <a:ext cx="1128734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02838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914875" y="1670841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5670" y="134076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9625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625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D71A60-B306-404F-A9DC-6BC06E584DB4}"/>
              </a:ext>
            </a:extLst>
          </p:cNvPr>
          <p:cNvSpPr txBox="1"/>
          <p:nvPr/>
        </p:nvSpPr>
        <p:spPr>
          <a:xfrm>
            <a:off x="344517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3329AE-B844-4682-825B-591ECE5EC748}"/>
              </a:ext>
            </a:extLst>
          </p:cNvPr>
          <p:cNvSpPr txBox="1"/>
          <p:nvPr/>
        </p:nvSpPr>
        <p:spPr>
          <a:xfrm>
            <a:off x="1255729" y="138483"/>
            <a:ext cx="203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시스템 구조</a:t>
            </a:r>
            <a:r>
              <a:rPr lang="en-US" altLang="ko-KR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구현방법</a:t>
            </a:r>
            <a:endParaRPr lang="en-US" altLang="ko-KR" sz="14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A4E88E-BCFB-40F3-880D-E6E96B96E859}"/>
              </a:ext>
            </a:extLst>
          </p:cNvPr>
          <p:cNvSpPr txBox="1"/>
          <p:nvPr/>
        </p:nvSpPr>
        <p:spPr>
          <a:xfrm>
            <a:off x="3641968" y="143188"/>
            <a:ext cx="1715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주요 결과 및 토의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2B0818-F7E9-4DE1-8736-C2C9C0FC5BB1}"/>
              </a:ext>
            </a:extLst>
          </p:cNvPr>
          <p:cNvSpPr txBox="1"/>
          <p:nvPr/>
        </p:nvSpPr>
        <p:spPr>
          <a:xfrm>
            <a:off x="5711489" y="143188"/>
            <a:ext cx="1008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향후 계획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DD8EC1-85BA-4E23-8B4A-5F73879FB3E0}"/>
              </a:ext>
            </a:extLst>
          </p:cNvPr>
          <p:cNvSpPr txBox="1"/>
          <p:nvPr/>
        </p:nvSpPr>
        <p:spPr>
          <a:xfrm>
            <a:off x="1290138" y="744100"/>
            <a:ext cx="4913869" cy="113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「</a:t>
            </a:r>
            <a:r>
              <a:rPr lang="en-US" altLang="ko-KR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Post-Processing</a:t>
            </a:r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」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  <a:p>
            <a:endParaRPr lang="ko-KR" altLang="en-US" sz="8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Manhattan World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가정으로 바닥 천장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벽면을 복구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  <a:endParaRPr lang="en-US" altLang="ko-KR" sz="8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공식을 통해 천장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-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바닥 거리를 계산한 후 벽면을 복구함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610439-D9AD-409F-A72A-ECD7B0660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73" y="3031934"/>
            <a:ext cx="3745615" cy="291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F77AABF5-F309-4597-BDB3-3F00D82BBCC4}"/>
              </a:ext>
            </a:extLst>
          </p:cNvPr>
          <p:cNvCxnSpPr>
            <a:cxnSpLocks/>
          </p:cNvCxnSpPr>
          <p:nvPr/>
        </p:nvCxnSpPr>
        <p:spPr>
          <a:xfrm rot="16200000" flipV="1">
            <a:off x="2566443" y="2995789"/>
            <a:ext cx="794416" cy="504053"/>
          </a:xfrm>
          <a:prstGeom prst="bentConnector3">
            <a:avLst>
              <a:gd name="adj1" fmla="val 670"/>
            </a:avLst>
          </a:prstGeom>
          <a:ln w="3175">
            <a:solidFill>
              <a:srgbClr val="AF90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882F5584-8F31-48DB-92A2-7983BB8C91BF}"/>
              </a:ext>
            </a:extLst>
          </p:cNvPr>
          <p:cNvCxnSpPr>
            <a:cxnSpLocks/>
            <a:endCxn id="38" idx="1"/>
          </p:cNvCxnSpPr>
          <p:nvPr/>
        </p:nvCxnSpPr>
        <p:spPr>
          <a:xfrm rot="5400000" flipH="1" flipV="1">
            <a:off x="6153189" y="1883738"/>
            <a:ext cx="1217767" cy="1116127"/>
          </a:xfrm>
          <a:prstGeom prst="bentConnector2">
            <a:avLst/>
          </a:prstGeom>
          <a:ln w="3175">
            <a:solidFill>
              <a:srgbClr val="AF90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C83F01A-678D-49E3-9FF4-E68EC2DF42E5}"/>
              </a:ext>
            </a:extLst>
          </p:cNvPr>
          <p:cNvCxnSpPr>
            <a:cxnSpLocks/>
          </p:cNvCxnSpPr>
          <p:nvPr/>
        </p:nvCxnSpPr>
        <p:spPr>
          <a:xfrm>
            <a:off x="6816080" y="5157192"/>
            <a:ext cx="504056" cy="0"/>
          </a:xfrm>
          <a:prstGeom prst="straightConnector1">
            <a:avLst/>
          </a:prstGeom>
          <a:ln w="3175">
            <a:solidFill>
              <a:srgbClr val="AF90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7750EC9-278E-41F7-A100-3C6B105E8BF1}"/>
              </a:ext>
            </a:extLst>
          </p:cNvPr>
          <p:cNvSpPr/>
          <p:nvPr/>
        </p:nvSpPr>
        <p:spPr>
          <a:xfrm>
            <a:off x="7320136" y="1556792"/>
            <a:ext cx="4608506" cy="552250"/>
          </a:xfrm>
          <a:prstGeom prst="rect">
            <a:avLst/>
          </a:prstGeom>
          <a:noFill/>
          <a:ln w="3175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2.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각 벽면에서 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PCA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벡터를 얻고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모든 벡터의 평균 화된 각도로 전체 평면을 회전시킴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. </a:t>
            </a:r>
            <a:endParaRPr lang="en-US" altLang="ko-KR" sz="14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E9C7974-796B-40AA-B24C-6E8C8EDF38FE}"/>
              </a:ext>
            </a:extLst>
          </p:cNvPr>
          <p:cNvSpPr/>
          <p:nvPr/>
        </p:nvSpPr>
        <p:spPr>
          <a:xfrm>
            <a:off x="1055440" y="2298358"/>
            <a:ext cx="3600398" cy="552250"/>
          </a:xfrm>
          <a:prstGeom prst="rect">
            <a:avLst/>
          </a:prstGeom>
          <a:noFill/>
          <a:ln w="3175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1.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빨간 선 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: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구해진 천장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-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벽의 경계</a:t>
            </a:r>
            <a:endParaRPr lang="en-US" altLang="ko-KR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   녹색 선 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: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눈에 띄는 모서리를 여러 부분으로 나눈 것</a:t>
            </a:r>
            <a:endParaRPr lang="en-US" altLang="ko-KR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C03AEFE-860E-46E0-96B3-65E7BB563F81}"/>
              </a:ext>
            </a:extLst>
          </p:cNvPr>
          <p:cNvSpPr/>
          <p:nvPr/>
        </p:nvSpPr>
        <p:spPr>
          <a:xfrm>
            <a:off x="7320136" y="2276872"/>
            <a:ext cx="4608508" cy="4189954"/>
          </a:xfrm>
          <a:prstGeom prst="rect">
            <a:avLst/>
          </a:prstGeom>
          <a:noFill/>
          <a:ln w="3175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800" b="1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r>
              <a:rPr lang="en-US" altLang="ko-KR" sz="14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3.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모든 벽면에 대해서 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XZ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축과 수직인 벽에 투표를 하여 투표에서 가장 많은 표를 얻은 벽이 선택됨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. </a:t>
            </a:r>
          </a:p>
          <a:p>
            <a:endParaRPr lang="en-US" altLang="ko-KR" sz="8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투표를 할 때는 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Cuboid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형태의 방과 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Non-Cuboid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형태의 방으로 나뉘어 진행됨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. </a:t>
            </a:r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구조에 따른 벽면의 개수에 차이가 존재하고</a:t>
            </a:r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, Non-Cuboid</a:t>
            </a: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의 구조에서 두가지의 특이점이 존재하기 때문</a:t>
            </a:r>
            <a:endParaRPr lang="en-US" altLang="ko-KR" sz="1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AF906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endParaRPr lang="en-US" altLang="ko-KR" sz="8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AF906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po금빛나루" panose="02000500000000000000" pitchFamily="2" charset="-127"/>
                <a:ea typeface="Mapo금빛나루" panose="02000500000000000000" pitchFamily="2" charset="-127"/>
              </a:rPr>
              <a:t>『Non-Cuboid </a:t>
            </a:r>
            <a:r>
              <a:rPr lang="ko-KR" altLang="en-US" sz="10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AF906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po금빛나루" panose="02000500000000000000" pitchFamily="2" charset="-127"/>
                <a:ea typeface="Mapo금빛나루" panose="02000500000000000000" pitchFamily="2" charset="-127"/>
              </a:rPr>
              <a:t>구조에서 두가지 특이점</a:t>
            </a:r>
            <a:r>
              <a:rPr lang="en-US" altLang="ko-KR" sz="10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AF906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po금빛나루" panose="02000500000000000000" pitchFamily="2" charset="-127"/>
                <a:ea typeface="Mapo금빛나루" panose="02000500000000000000" pitchFamily="2" charset="-127"/>
              </a:rPr>
              <a:t>』</a:t>
            </a:r>
          </a:p>
          <a:p>
            <a:endParaRPr lang="en-US" altLang="ko-KR" sz="8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tx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가려져서 보이지 않는 코너가 존재하는 경우</a:t>
            </a:r>
            <a:endParaRPr lang="en-US" altLang="ko-KR" sz="1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AF906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코너가 존재하지 않고 훈련된 모델이 코너가 없다고 판단한 경우</a:t>
            </a:r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. </a:t>
            </a:r>
          </a:p>
          <a:p>
            <a:pPr marL="285750" indent="-285750">
              <a:buFont typeface="+mj-lt"/>
              <a:buAutoNum type="romanUcPeriod"/>
            </a:pPr>
            <a:endParaRPr lang="en-US" altLang="ko-KR" sz="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AF906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이 두 경우에는 기존과 같이 벽에 투표하지 않고 두 개의 두드러진 모서리와 두 개의 벽의 위치에 따라 코너를 추가하는 특별한 방식을 사용한다</a:t>
            </a:r>
            <a:r>
              <a:rPr lang="en-US" altLang="ko-KR" sz="10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  <a:p>
            <a:endParaRPr lang="en-US" altLang="ko-KR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56" name="Picture 4">
            <a:extLst>
              <a:ext uri="{FF2B5EF4-FFF2-40B4-BE49-F238E27FC236}">
                <a16:creationId xmlns:a16="http://schemas.microsoft.com/office/drawing/2014/main" id="{90855E27-DF19-4C08-8937-418A3700C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3717032"/>
            <a:ext cx="2521795" cy="115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0FE20520-4F3E-479D-8992-8B8925E2A3C0}"/>
              </a:ext>
            </a:extLst>
          </p:cNvPr>
          <p:cNvSpPr/>
          <p:nvPr/>
        </p:nvSpPr>
        <p:spPr>
          <a:xfrm>
            <a:off x="1029367" y="4791571"/>
            <a:ext cx="1754261" cy="731242"/>
          </a:xfrm>
          <a:prstGeom prst="rect">
            <a:avLst/>
          </a:prstGeom>
          <a:noFill/>
          <a:ln w="3175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4.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투표하여 결정된 천장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바닥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벽을 기준으로 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3D Room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이 복원된다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</p:txBody>
      </p:sp>
      <p:cxnSp>
        <p:nvCxnSpPr>
          <p:cNvPr id="8222" name="직선 화살표 연결선 8221">
            <a:extLst>
              <a:ext uri="{FF2B5EF4-FFF2-40B4-BE49-F238E27FC236}">
                <a16:creationId xmlns:a16="http://schemas.microsoft.com/office/drawing/2014/main" id="{834B8B03-1947-4825-A6F1-05DCAE64EDD8}"/>
              </a:ext>
            </a:extLst>
          </p:cNvPr>
          <p:cNvCxnSpPr>
            <a:endCxn id="88" idx="3"/>
          </p:cNvCxnSpPr>
          <p:nvPr/>
        </p:nvCxnSpPr>
        <p:spPr>
          <a:xfrm flipH="1">
            <a:off x="2783628" y="5157192"/>
            <a:ext cx="358845" cy="0"/>
          </a:xfrm>
          <a:prstGeom prst="straightConnector1">
            <a:avLst/>
          </a:prstGeom>
          <a:ln w="3175">
            <a:solidFill>
              <a:srgbClr val="AF90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B479DE11-81B2-4B00-BCE8-07B6560115AC}"/>
              </a:ext>
            </a:extLst>
          </p:cNvPr>
          <p:cNvSpPr txBox="1"/>
          <p:nvPr/>
        </p:nvSpPr>
        <p:spPr>
          <a:xfrm>
            <a:off x="1255729" y="6534882"/>
            <a:ext cx="96805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PCA :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분산이 가장 큰 방향이 가장 주된 방향이라고 가정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다차원의 데이터 분포를 가장 잘 표현하는 성분들을 찾아 주기 위함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7A3669C-E1B8-4E9B-B9BE-432C6169F4EA}"/>
              </a:ext>
            </a:extLst>
          </p:cNvPr>
          <p:cNvSpPr/>
          <p:nvPr/>
        </p:nvSpPr>
        <p:spPr>
          <a:xfrm>
            <a:off x="1210010" y="6586320"/>
            <a:ext cx="45719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C1A7DA1-D2CF-4800-9CCF-958C2FB5F521}"/>
              </a:ext>
            </a:extLst>
          </p:cNvPr>
          <p:cNvSpPr txBox="1"/>
          <p:nvPr/>
        </p:nvSpPr>
        <p:spPr>
          <a:xfrm>
            <a:off x="1255729" y="6314901"/>
            <a:ext cx="80154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Cuboid :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직육면체의 형태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174E4F5-1C71-4763-9F22-A8310DD940FC}"/>
              </a:ext>
            </a:extLst>
          </p:cNvPr>
          <p:cNvSpPr/>
          <p:nvPr/>
        </p:nvSpPr>
        <p:spPr>
          <a:xfrm>
            <a:off x="1210010" y="6366339"/>
            <a:ext cx="45719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5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901446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904660" y="548680"/>
            <a:ext cx="1128734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02838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914875" y="1670841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5670" y="134076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9625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625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D71A60-B306-404F-A9DC-6BC06E584DB4}"/>
              </a:ext>
            </a:extLst>
          </p:cNvPr>
          <p:cNvSpPr txBox="1"/>
          <p:nvPr/>
        </p:nvSpPr>
        <p:spPr>
          <a:xfrm>
            <a:off x="344517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3329AE-B844-4682-825B-591ECE5EC748}"/>
              </a:ext>
            </a:extLst>
          </p:cNvPr>
          <p:cNvSpPr txBox="1"/>
          <p:nvPr/>
        </p:nvSpPr>
        <p:spPr>
          <a:xfrm>
            <a:off x="1255729" y="138483"/>
            <a:ext cx="203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시스템 구조</a:t>
            </a:r>
            <a:r>
              <a:rPr lang="en-US" altLang="ko-KR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구현방법</a:t>
            </a:r>
            <a:endParaRPr lang="en-US" altLang="ko-KR" sz="14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A4E88E-BCFB-40F3-880D-E6E96B96E859}"/>
              </a:ext>
            </a:extLst>
          </p:cNvPr>
          <p:cNvSpPr txBox="1"/>
          <p:nvPr/>
        </p:nvSpPr>
        <p:spPr>
          <a:xfrm>
            <a:off x="3641968" y="143188"/>
            <a:ext cx="1715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주요 결과 및 토의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2B0818-F7E9-4DE1-8736-C2C9C0FC5BB1}"/>
              </a:ext>
            </a:extLst>
          </p:cNvPr>
          <p:cNvSpPr txBox="1"/>
          <p:nvPr/>
        </p:nvSpPr>
        <p:spPr>
          <a:xfrm>
            <a:off x="5711489" y="143188"/>
            <a:ext cx="1008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향후 계획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064B8E-DD52-4FD3-9FAD-7FE2A5248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29" y="979524"/>
            <a:ext cx="5000718" cy="336073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BB96E7-3C90-4BCE-979C-9A9E286924AA}"/>
              </a:ext>
            </a:extLst>
          </p:cNvPr>
          <p:cNvSpPr/>
          <p:nvPr/>
        </p:nvSpPr>
        <p:spPr>
          <a:xfrm>
            <a:off x="4688448" y="979524"/>
            <a:ext cx="1567999" cy="324447"/>
          </a:xfrm>
          <a:prstGeom prst="rect">
            <a:avLst/>
          </a:prstGeom>
          <a:solidFill>
            <a:srgbClr val="AF906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inference.py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15F4D-91EF-4FE1-B7EE-8790D7C0DD69}"/>
              </a:ext>
            </a:extLst>
          </p:cNvPr>
          <p:cNvSpPr/>
          <p:nvPr/>
        </p:nvSpPr>
        <p:spPr>
          <a:xfrm>
            <a:off x="1375691" y="1013195"/>
            <a:ext cx="2958475" cy="903637"/>
          </a:xfrm>
          <a:prstGeom prst="rect">
            <a:avLst/>
          </a:prstGeom>
          <a:noFill/>
          <a:ln w="6350">
            <a:solidFill>
              <a:srgbClr val="AF906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940EEC-E6AB-41D8-850B-50630B97FA00}"/>
              </a:ext>
            </a:extLst>
          </p:cNvPr>
          <p:cNvSpPr txBox="1"/>
          <p:nvPr/>
        </p:nvSpPr>
        <p:spPr>
          <a:xfrm>
            <a:off x="6424021" y="1263824"/>
            <a:ext cx="212025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Find_N_peaks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()</a:t>
            </a:r>
          </a:p>
          <a:p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: prominent peak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를 찾는 과정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C4AA8ED-62C5-487D-9364-7E5AE9A71624}"/>
              </a:ext>
            </a:extLst>
          </p:cNvPr>
          <p:cNvSpPr/>
          <p:nvPr/>
        </p:nvSpPr>
        <p:spPr>
          <a:xfrm>
            <a:off x="1375690" y="2165882"/>
            <a:ext cx="4792318" cy="125918"/>
          </a:xfrm>
          <a:prstGeom prst="rect">
            <a:avLst/>
          </a:prstGeom>
          <a:noFill/>
          <a:ln w="6350">
            <a:solidFill>
              <a:srgbClr val="AF906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242320-D8F7-485E-B59F-61B2A9D1CC40}"/>
              </a:ext>
            </a:extLst>
          </p:cNvPr>
          <p:cNvSpPr txBox="1"/>
          <p:nvPr/>
        </p:nvSpPr>
        <p:spPr>
          <a:xfrm>
            <a:off x="6424021" y="1859509"/>
            <a:ext cx="226426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Gen_ww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()</a:t>
            </a:r>
          </a:p>
          <a:p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: cuboid, non-cuboid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구분</a:t>
            </a:r>
          </a:p>
          <a:p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: </a:t>
            </a:r>
            <a:r>
              <a:rPr lang="en-US" altLang="ko-KR" sz="105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gen_ww_cuboid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() -&gt; vote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함수</a:t>
            </a:r>
          </a:p>
          <a:p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: </a:t>
            </a:r>
            <a:r>
              <a:rPr lang="en-US" altLang="ko-KR" sz="105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gen_ww_general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() -&gt; vote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함수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A67F772-A33E-498F-BC4E-EB8DB2AB9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795" b="52739"/>
          <a:stretch/>
        </p:blipFill>
        <p:spPr>
          <a:xfrm>
            <a:off x="9936038" y="704040"/>
            <a:ext cx="1959744" cy="153506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07DF654-092F-4878-A26E-26DB6CD99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848" y="3717032"/>
            <a:ext cx="4842815" cy="286547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E54C3179-1AA8-47FF-A938-FE83DF0A3885}"/>
              </a:ext>
            </a:extLst>
          </p:cNvPr>
          <p:cNvSpPr/>
          <p:nvPr/>
        </p:nvSpPr>
        <p:spPr>
          <a:xfrm>
            <a:off x="10308286" y="6258058"/>
            <a:ext cx="1764378" cy="324447"/>
          </a:xfrm>
          <a:prstGeom prst="rect">
            <a:avLst/>
          </a:prstGeom>
          <a:solidFill>
            <a:srgbClr val="AF906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misc/post_proc.py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E8FAED0D-8B24-45AC-BCA4-A38F79513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51" y="5076703"/>
            <a:ext cx="2444068" cy="143379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DFFBAF85-BC80-4128-8C2A-C50C5C841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464" y="5076703"/>
            <a:ext cx="3853616" cy="1401666"/>
          </a:xfrm>
          <a:prstGeom prst="rect">
            <a:avLst/>
          </a:prstGeom>
        </p:spPr>
      </p:pic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6E8904C1-DB0E-4701-A6DA-EC25219961FB}"/>
              </a:ext>
            </a:extLst>
          </p:cNvPr>
          <p:cNvCxnSpPr>
            <a:endCxn id="59" idx="0"/>
          </p:cNvCxnSpPr>
          <p:nvPr/>
        </p:nvCxnSpPr>
        <p:spPr>
          <a:xfrm rot="10800000" flipV="1">
            <a:off x="2194586" y="4437111"/>
            <a:ext cx="5061495" cy="639591"/>
          </a:xfrm>
          <a:prstGeom prst="bentConnector2">
            <a:avLst/>
          </a:prstGeom>
          <a:ln w="19050">
            <a:solidFill>
              <a:srgbClr val="AF90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2E6BB5D-7BF3-402A-B5D1-232416BE7BD5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5329272" y="4437111"/>
            <a:ext cx="0" cy="639592"/>
          </a:xfrm>
          <a:prstGeom prst="straightConnector1">
            <a:avLst/>
          </a:prstGeom>
          <a:ln w="19050">
            <a:solidFill>
              <a:srgbClr val="AF90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6017817-D4F8-488D-BCCA-A7C4A0C7BD76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4334166" y="1465014"/>
            <a:ext cx="2089855" cy="6559"/>
          </a:xfrm>
          <a:prstGeom prst="straightConnector1">
            <a:avLst/>
          </a:prstGeom>
          <a:ln w="3175">
            <a:solidFill>
              <a:srgbClr val="AF90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5587049-5E38-40E0-9F00-86B5C3054F0F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6168008" y="2228841"/>
            <a:ext cx="256013" cy="0"/>
          </a:xfrm>
          <a:prstGeom prst="straightConnector1">
            <a:avLst/>
          </a:prstGeom>
          <a:ln w="3175">
            <a:solidFill>
              <a:srgbClr val="AF90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87CADAA-F33D-4F6C-99B9-3DFE5CC695DC}"/>
              </a:ext>
            </a:extLst>
          </p:cNvPr>
          <p:cNvCxnSpPr>
            <a:cxnSpLocks/>
            <a:stCxn id="26" idx="3"/>
            <a:endCxn id="47" idx="1"/>
          </p:cNvCxnSpPr>
          <p:nvPr/>
        </p:nvCxnSpPr>
        <p:spPr>
          <a:xfrm>
            <a:off x="8544272" y="1471573"/>
            <a:ext cx="1391766" cy="0"/>
          </a:xfrm>
          <a:prstGeom prst="straightConnector1">
            <a:avLst/>
          </a:prstGeom>
          <a:ln w="19050">
            <a:solidFill>
              <a:srgbClr val="AF90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6ADBE51-14DD-4D52-9843-FF809AC935FF}"/>
              </a:ext>
            </a:extLst>
          </p:cNvPr>
          <p:cNvCxnSpPr>
            <a:cxnSpLocks/>
            <a:stCxn id="36" idx="2"/>
            <a:endCxn id="53" idx="0"/>
          </p:cNvCxnSpPr>
          <p:nvPr/>
        </p:nvCxnSpPr>
        <p:spPr>
          <a:xfrm>
            <a:off x="7556155" y="2598173"/>
            <a:ext cx="2095101" cy="1118859"/>
          </a:xfrm>
          <a:prstGeom prst="straightConnector1">
            <a:avLst/>
          </a:prstGeom>
          <a:ln w="19050">
            <a:solidFill>
              <a:srgbClr val="AF90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2CAA3C9-2121-4750-AA49-85B6C8C88766}"/>
              </a:ext>
            </a:extLst>
          </p:cNvPr>
          <p:cNvSpPr/>
          <p:nvPr/>
        </p:nvSpPr>
        <p:spPr>
          <a:xfrm>
            <a:off x="3342009" y="4437112"/>
            <a:ext cx="1889894" cy="63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For</a:t>
            </a:r>
            <a:r>
              <a:rPr lang="ko-KR" altLang="en-US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문의 개수 차이</a:t>
            </a:r>
          </a:p>
          <a:p>
            <a:pPr algn="ctr"/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Cuboid  : 4</a:t>
            </a:r>
            <a:r>
              <a:rPr lang="ko-KR" altLang="en-US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번</a:t>
            </a:r>
          </a:p>
          <a:p>
            <a:pPr algn="ctr"/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Non-cuboid : </a:t>
            </a:r>
            <a:r>
              <a:rPr lang="ko-KR" altLang="en-US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모서리 개수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99B9D8B-85D9-472D-8653-EA6996532BCE}"/>
              </a:ext>
            </a:extLst>
          </p:cNvPr>
          <p:cNvSpPr/>
          <p:nvPr/>
        </p:nvSpPr>
        <p:spPr>
          <a:xfrm>
            <a:off x="7962946" y="4611102"/>
            <a:ext cx="1291080" cy="146549"/>
          </a:xfrm>
          <a:prstGeom prst="roundRect">
            <a:avLst/>
          </a:prstGeom>
          <a:solidFill>
            <a:srgbClr val="CA8A8B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9D49CFC-BD63-4DCE-9138-E45CD64D6D87}"/>
              </a:ext>
            </a:extLst>
          </p:cNvPr>
          <p:cNvSpPr/>
          <p:nvPr/>
        </p:nvSpPr>
        <p:spPr>
          <a:xfrm>
            <a:off x="7972818" y="4843631"/>
            <a:ext cx="1795590" cy="146549"/>
          </a:xfrm>
          <a:prstGeom prst="roundRect">
            <a:avLst/>
          </a:prstGeom>
          <a:solidFill>
            <a:srgbClr val="CA8A8B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49C4BB9-6A39-4A28-9755-F82DE14B32CB}"/>
              </a:ext>
            </a:extLst>
          </p:cNvPr>
          <p:cNvSpPr/>
          <p:nvPr/>
        </p:nvSpPr>
        <p:spPr>
          <a:xfrm>
            <a:off x="1996141" y="5844805"/>
            <a:ext cx="615225" cy="179425"/>
          </a:xfrm>
          <a:prstGeom prst="roundRect">
            <a:avLst/>
          </a:prstGeom>
          <a:solidFill>
            <a:srgbClr val="B2B8A3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B69006C-6C4A-4108-9B4E-7CB220F03FDC}"/>
              </a:ext>
            </a:extLst>
          </p:cNvPr>
          <p:cNvSpPr/>
          <p:nvPr/>
        </p:nvSpPr>
        <p:spPr>
          <a:xfrm>
            <a:off x="4286956" y="5736478"/>
            <a:ext cx="536524" cy="198039"/>
          </a:xfrm>
          <a:prstGeom prst="roundRect">
            <a:avLst/>
          </a:prstGeom>
          <a:solidFill>
            <a:srgbClr val="B2B8A3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DB06D78-86B2-431C-B147-84C025532A15}"/>
              </a:ext>
            </a:extLst>
          </p:cNvPr>
          <p:cNvSpPr/>
          <p:nvPr/>
        </p:nvSpPr>
        <p:spPr>
          <a:xfrm>
            <a:off x="1131427" y="5536562"/>
            <a:ext cx="662677" cy="122353"/>
          </a:xfrm>
          <a:prstGeom prst="roundRect">
            <a:avLst/>
          </a:prstGeom>
          <a:solidFill>
            <a:srgbClr val="A0937D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B5C6436-3210-42C7-A6F9-8FB78EDA97A6}"/>
              </a:ext>
            </a:extLst>
          </p:cNvPr>
          <p:cNvSpPr/>
          <p:nvPr/>
        </p:nvSpPr>
        <p:spPr>
          <a:xfrm>
            <a:off x="3502246" y="5475386"/>
            <a:ext cx="1005710" cy="122353"/>
          </a:xfrm>
          <a:prstGeom prst="roundRect">
            <a:avLst/>
          </a:prstGeom>
          <a:solidFill>
            <a:srgbClr val="A0937D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69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901446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904660" y="548680"/>
            <a:ext cx="1128734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02838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914875" y="1670841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5670" y="134076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9625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625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D71A60-B306-404F-A9DC-6BC06E584DB4}"/>
              </a:ext>
            </a:extLst>
          </p:cNvPr>
          <p:cNvSpPr txBox="1"/>
          <p:nvPr/>
        </p:nvSpPr>
        <p:spPr>
          <a:xfrm>
            <a:off x="344517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3329AE-B844-4682-825B-591ECE5EC748}"/>
              </a:ext>
            </a:extLst>
          </p:cNvPr>
          <p:cNvSpPr txBox="1"/>
          <p:nvPr/>
        </p:nvSpPr>
        <p:spPr>
          <a:xfrm>
            <a:off x="1255729" y="138483"/>
            <a:ext cx="203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시스템 구조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구현방법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A4E88E-BCFB-40F3-880D-E6E96B96E859}"/>
              </a:ext>
            </a:extLst>
          </p:cNvPr>
          <p:cNvSpPr txBox="1"/>
          <p:nvPr/>
        </p:nvSpPr>
        <p:spPr>
          <a:xfrm>
            <a:off x="3641968" y="143188"/>
            <a:ext cx="1715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주요 결과 및 토의</a:t>
            </a:r>
            <a:endParaRPr lang="en-US" altLang="ko-KR" sz="14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2B0818-F7E9-4DE1-8736-C2C9C0FC5BB1}"/>
              </a:ext>
            </a:extLst>
          </p:cNvPr>
          <p:cNvSpPr txBox="1"/>
          <p:nvPr/>
        </p:nvSpPr>
        <p:spPr>
          <a:xfrm>
            <a:off x="5711489" y="143188"/>
            <a:ext cx="1008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향후 계획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135246-6F97-4868-8FFA-F646EBD8E91F}"/>
              </a:ext>
            </a:extLst>
          </p:cNvPr>
          <p:cNvSpPr txBox="1"/>
          <p:nvPr/>
        </p:nvSpPr>
        <p:spPr>
          <a:xfrm>
            <a:off x="1468627" y="1603755"/>
            <a:ext cx="6413297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po금빛나루" panose="02000500000000000000" pitchFamily="2" charset="-127"/>
                <a:ea typeface="Mapo금빛나루" panose="02000500000000000000" pitchFamily="2" charset="-127"/>
              </a:rPr>
              <a:t>한 장의 파노라마 이미지만을 사용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해서 방을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3D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로 복원할 수 있음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SFM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으로 진행한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3D Reconstruction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과 비교 시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복원까지 </a:t>
            </a:r>
            <a:r>
              <a:rPr lang="ko-KR" altLang="en-US" sz="14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po금빛나루" panose="02000500000000000000" pitchFamily="2" charset="-127"/>
                <a:ea typeface="Mapo금빛나루" panose="02000500000000000000" pitchFamily="2" charset="-127"/>
              </a:rPr>
              <a:t>적은 시간이 소요되었고 유리 또한 문제없이 복원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됨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그러나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직사각형이 아닌 방의 경우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내부 구조가 제대로 구현되지 않음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</p:txBody>
      </p:sp>
      <p:pic>
        <p:nvPicPr>
          <p:cNvPr id="37" name="Picture 4" descr="이미지">
            <a:extLst>
              <a:ext uri="{FF2B5EF4-FFF2-40B4-BE49-F238E27FC236}">
                <a16:creationId xmlns:a16="http://schemas.microsoft.com/office/drawing/2014/main" id="{98951E69-A6C0-42C9-85BF-086ADE112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9" t="15912" r="27971" b="4207"/>
          <a:stretch/>
        </p:blipFill>
        <p:spPr bwMode="auto">
          <a:xfrm>
            <a:off x="8688288" y="3498964"/>
            <a:ext cx="2880318" cy="297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E726D2C-8434-4BF3-90B2-D47327E89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068" y="927143"/>
            <a:ext cx="3419538" cy="17097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A637732-BF7D-4203-9DAF-71104FE8532D}"/>
              </a:ext>
            </a:extLst>
          </p:cNvPr>
          <p:cNvSpPr txBox="1"/>
          <p:nvPr/>
        </p:nvSpPr>
        <p:spPr>
          <a:xfrm>
            <a:off x="9296954" y="2617167"/>
            <a:ext cx="1399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Input Image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4CABC8-B017-4719-9347-710D6E8EF5A6}"/>
              </a:ext>
            </a:extLst>
          </p:cNvPr>
          <p:cNvSpPr txBox="1"/>
          <p:nvPr/>
        </p:nvSpPr>
        <p:spPr>
          <a:xfrm>
            <a:off x="9296954" y="6318908"/>
            <a:ext cx="1399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Result</a:t>
            </a:r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4D8F5FFD-DD3D-419F-8B1D-8804CE409A8E}"/>
              </a:ext>
            </a:extLst>
          </p:cNvPr>
          <p:cNvSpPr/>
          <p:nvPr/>
        </p:nvSpPr>
        <p:spPr>
          <a:xfrm>
            <a:off x="9845496" y="3068960"/>
            <a:ext cx="360040" cy="546012"/>
          </a:xfrm>
          <a:prstGeom prst="downArrow">
            <a:avLst>
              <a:gd name="adj1" fmla="val 50000"/>
              <a:gd name="adj2" fmla="val 86281"/>
            </a:avLst>
          </a:prstGeom>
          <a:solidFill>
            <a:srgbClr val="2721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갈매기형 수장 14">
            <a:extLst>
              <a:ext uri="{FF2B5EF4-FFF2-40B4-BE49-F238E27FC236}">
                <a16:creationId xmlns:a16="http://schemas.microsoft.com/office/drawing/2014/main" id="{CF454552-AA18-4FF0-A5FA-EF1B1FAD0C37}"/>
              </a:ext>
            </a:extLst>
          </p:cNvPr>
          <p:cNvSpPr/>
          <p:nvPr/>
        </p:nvSpPr>
        <p:spPr>
          <a:xfrm>
            <a:off x="1717071" y="1300148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갈매기형 수장 15">
            <a:extLst>
              <a:ext uri="{FF2B5EF4-FFF2-40B4-BE49-F238E27FC236}">
                <a16:creationId xmlns:a16="http://schemas.microsoft.com/office/drawing/2014/main" id="{17F88DBB-8143-43B5-B442-511C1A2A748A}"/>
              </a:ext>
            </a:extLst>
          </p:cNvPr>
          <p:cNvSpPr/>
          <p:nvPr/>
        </p:nvSpPr>
        <p:spPr>
          <a:xfrm>
            <a:off x="1569420" y="1300148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1D5CA2-F470-4988-AEE7-18773D90999A}"/>
              </a:ext>
            </a:extLst>
          </p:cNvPr>
          <p:cNvSpPr txBox="1"/>
          <p:nvPr/>
        </p:nvSpPr>
        <p:spPr>
          <a:xfrm>
            <a:off x="1900105" y="1161914"/>
            <a:ext cx="1469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결과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48" name="갈매기형 수장 14">
            <a:extLst>
              <a:ext uri="{FF2B5EF4-FFF2-40B4-BE49-F238E27FC236}">
                <a16:creationId xmlns:a16="http://schemas.microsoft.com/office/drawing/2014/main" id="{B44802AE-0B5F-4D1E-9A50-BA2263352B82}"/>
              </a:ext>
            </a:extLst>
          </p:cNvPr>
          <p:cNvSpPr/>
          <p:nvPr/>
        </p:nvSpPr>
        <p:spPr>
          <a:xfrm>
            <a:off x="1717070" y="395215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갈매기형 수장 15">
            <a:extLst>
              <a:ext uri="{FF2B5EF4-FFF2-40B4-BE49-F238E27FC236}">
                <a16:creationId xmlns:a16="http://schemas.microsoft.com/office/drawing/2014/main" id="{8DB1A505-113D-4617-BBC1-5A352B14E348}"/>
              </a:ext>
            </a:extLst>
          </p:cNvPr>
          <p:cNvSpPr/>
          <p:nvPr/>
        </p:nvSpPr>
        <p:spPr>
          <a:xfrm>
            <a:off x="1569419" y="395215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3846B1F-A8A7-4B1A-BF3C-C59ED1BF8604}"/>
              </a:ext>
            </a:extLst>
          </p:cNvPr>
          <p:cNvSpPr txBox="1"/>
          <p:nvPr/>
        </p:nvSpPr>
        <p:spPr>
          <a:xfrm>
            <a:off x="1900104" y="3813921"/>
            <a:ext cx="1469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고려할 점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AC8BE4-56E6-4914-BCFB-2FB9AE96F0F7}"/>
              </a:ext>
            </a:extLst>
          </p:cNvPr>
          <p:cNvSpPr txBox="1"/>
          <p:nvPr/>
        </p:nvSpPr>
        <p:spPr>
          <a:xfrm>
            <a:off x="1468627" y="4409734"/>
            <a:ext cx="6413293" cy="168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이는 </a:t>
            </a:r>
            <a:r>
              <a:rPr lang="ko-KR" altLang="en-US" sz="14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po금빛나루" panose="02000500000000000000" pitchFamily="2" charset="-127"/>
                <a:ea typeface="Mapo금빛나루" panose="02000500000000000000" pitchFamily="2" charset="-127"/>
              </a:rPr>
              <a:t>모든 벽면이 수직한다는 </a:t>
            </a:r>
            <a:r>
              <a:rPr lang="en-US" altLang="ko-KR" sz="14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po금빛나루" panose="02000500000000000000" pitchFamily="2" charset="-127"/>
                <a:ea typeface="Mapo금빛나루" panose="02000500000000000000" pitchFamily="2" charset="-127"/>
              </a:rPr>
              <a:t>Manhattan World </a:t>
            </a:r>
            <a:r>
              <a:rPr lang="ko-KR" altLang="en-US" sz="14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po금빛나루" panose="02000500000000000000" pitchFamily="2" charset="-127"/>
                <a:ea typeface="Mapo금빛나루" panose="02000500000000000000" pitchFamily="2" charset="-127"/>
              </a:rPr>
              <a:t>가정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의 근본적인 문제로 </a:t>
            </a:r>
            <a:r>
              <a:rPr lang="ko-KR" altLang="en-US" sz="14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po금빛나루" panose="02000500000000000000" pitchFamily="2" charset="-127"/>
                <a:ea typeface="Mapo금빛나루" panose="02000500000000000000" pitchFamily="2" charset="-127"/>
              </a:rPr>
              <a:t>한 점에 대해 세 모서리가 직교하지 않는 공간에 대해서도 고려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해야 함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Depth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카메라를 이용하는 방법에 대해서도 고려해보았지만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적은 비용으로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3D Room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을 복원하려는 우리의 목적과 맞지 않아 제외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810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287A706-CFB2-48F0-95E0-3A78F730B8C4}"/>
              </a:ext>
            </a:extLst>
          </p:cNvPr>
          <p:cNvCxnSpPr>
            <a:cxnSpLocks/>
          </p:cNvCxnSpPr>
          <p:nvPr/>
        </p:nvCxnSpPr>
        <p:spPr>
          <a:xfrm flipH="1">
            <a:off x="7837281" y="1903216"/>
            <a:ext cx="2" cy="3108688"/>
          </a:xfrm>
          <a:prstGeom prst="line">
            <a:avLst/>
          </a:prstGeom>
          <a:ln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E6519C-B753-403B-B033-C59BBA997E02}"/>
              </a:ext>
            </a:extLst>
          </p:cNvPr>
          <p:cNvSpPr/>
          <p:nvPr/>
        </p:nvSpPr>
        <p:spPr>
          <a:xfrm>
            <a:off x="1199456" y="1936813"/>
            <a:ext cx="10742277" cy="3075091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/>
          <p:cNvCxnSpPr>
            <a:cxnSpLocks/>
          </p:cNvCxnSpPr>
          <p:nvPr/>
        </p:nvCxnSpPr>
        <p:spPr>
          <a:xfrm>
            <a:off x="901446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904660" y="548680"/>
            <a:ext cx="1128734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02838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914875" y="1670841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5670" y="134076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9625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625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D71A60-B306-404F-A9DC-6BC06E584DB4}"/>
              </a:ext>
            </a:extLst>
          </p:cNvPr>
          <p:cNvSpPr txBox="1"/>
          <p:nvPr/>
        </p:nvSpPr>
        <p:spPr>
          <a:xfrm>
            <a:off x="344517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3329AE-B844-4682-825B-591ECE5EC748}"/>
              </a:ext>
            </a:extLst>
          </p:cNvPr>
          <p:cNvSpPr txBox="1"/>
          <p:nvPr/>
        </p:nvSpPr>
        <p:spPr>
          <a:xfrm>
            <a:off x="1255729" y="138483"/>
            <a:ext cx="203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시스템 구조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구현방법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A4E88E-BCFB-40F3-880D-E6E96B96E859}"/>
              </a:ext>
            </a:extLst>
          </p:cNvPr>
          <p:cNvSpPr txBox="1"/>
          <p:nvPr/>
        </p:nvSpPr>
        <p:spPr>
          <a:xfrm>
            <a:off x="3790693" y="143188"/>
            <a:ext cx="1715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주요 결과 및 토의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2B0818-F7E9-4DE1-8736-C2C9C0FC5BB1}"/>
              </a:ext>
            </a:extLst>
          </p:cNvPr>
          <p:cNvSpPr txBox="1"/>
          <p:nvPr/>
        </p:nvSpPr>
        <p:spPr>
          <a:xfrm>
            <a:off x="5860214" y="143188"/>
            <a:ext cx="1008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향후 계획</a:t>
            </a:r>
            <a:endParaRPr lang="en-US" altLang="ko-KR" sz="14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37" name="Picture 4" descr="이미지">
            <a:extLst>
              <a:ext uri="{FF2B5EF4-FFF2-40B4-BE49-F238E27FC236}">
                <a16:creationId xmlns:a16="http://schemas.microsoft.com/office/drawing/2014/main" id="{98951E69-A6C0-42C9-85BF-086ADE112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9" t="15912" r="27971" b="4207"/>
          <a:stretch/>
        </p:blipFill>
        <p:spPr bwMode="auto">
          <a:xfrm>
            <a:off x="5439764" y="1999714"/>
            <a:ext cx="2352374" cy="2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FF7B18F-0B7C-4748-A1E2-DCDEE976D7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20" t="4677" r="23342" b="3401"/>
          <a:stretch/>
        </p:blipFill>
        <p:spPr>
          <a:xfrm>
            <a:off x="9476021" y="2065416"/>
            <a:ext cx="2375521" cy="236949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025787F-0170-4D7E-A188-24C6265985A7}"/>
              </a:ext>
            </a:extLst>
          </p:cNvPr>
          <p:cNvSpPr txBox="1"/>
          <p:nvPr/>
        </p:nvSpPr>
        <p:spPr>
          <a:xfrm>
            <a:off x="1187990" y="5259588"/>
            <a:ext cx="10668650" cy="1392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우리의 모델을 훈련데이터와 동일한 이미지를 사용하여 실험해 보았을 때 </a:t>
            </a:r>
            <a:r>
              <a:rPr lang="ko-KR" altLang="en-US" sz="12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po금빛나루" panose="02000500000000000000" pitchFamily="2" charset="-127"/>
                <a:ea typeface="Mapo금빛나루" panose="02000500000000000000" pitchFamily="2" charset="-127"/>
              </a:rPr>
              <a:t>기존의 </a:t>
            </a:r>
            <a:r>
              <a:rPr lang="en-US" altLang="ko-KR" sz="12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po금빛나루" panose="02000500000000000000" pitchFamily="2" charset="-127"/>
                <a:ea typeface="Mapo금빛나루" panose="02000500000000000000" pitchFamily="2" charset="-127"/>
              </a:rPr>
              <a:t>st3d.pth </a:t>
            </a:r>
            <a:r>
              <a:rPr lang="ko-KR" altLang="en-US" sz="12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po금빛나루" panose="02000500000000000000" pitchFamily="2" charset="-127"/>
                <a:ea typeface="Mapo금빛나루" panose="02000500000000000000" pitchFamily="2" charset="-127"/>
              </a:rPr>
              <a:t>모델에 비해 좋은 결과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를 얻음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 </a:t>
            </a:r>
          </a:p>
          <a:p>
            <a:endParaRPr lang="en-US" altLang="ko-KR" sz="7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하지만 같은 내부를 촬영한 다른 이미지로 실험했을 때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2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po금빛나루" panose="02000500000000000000" pitchFamily="2" charset="-127"/>
                <a:ea typeface="Mapo금빛나루" panose="02000500000000000000" pitchFamily="2" charset="-127"/>
              </a:rPr>
              <a:t>내부 구조의 모서리를 찾지 못했고 잘못된 벽면을 선택하여 복원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한 것을 볼 수 있었음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  <a:p>
            <a:endParaRPr lang="en-US" altLang="ko-KR" sz="7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이는 우리가 진행한 실습 환경상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GPU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의 성능이 낮아 많은 양의 데이터를 훈련시키는 것 대신에 테스트할 이미지를 훈련시켰기 때문이라고 판단함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성능이 좋은 환경에서 많은 양의 데이터를 확보하여 모델을 만들 수 있다면 이 문제를 해결할 수 있을 것이라 봄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DFC9BA6-8491-4BD4-A0C8-0A1B799A1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386" y="3598198"/>
            <a:ext cx="2243209" cy="1191706"/>
          </a:xfrm>
          <a:prstGeom prst="rect">
            <a:avLst/>
          </a:prstGeom>
        </p:spPr>
      </p:pic>
      <p:pic>
        <p:nvPicPr>
          <p:cNvPr id="33" name="Picture 6" descr="이미지">
            <a:extLst>
              <a:ext uri="{FF2B5EF4-FFF2-40B4-BE49-F238E27FC236}">
                <a16:creationId xmlns:a16="http://schemas.microsoft.com/office/drawing/2014/main" id="{8C8518E4-60D6-4D8C-83CD-814691172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74" y="3473713"/>
            <a:ext cx="2352374" cy="124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87C334-101A-47CA-AE64-18B1909DC128}"/>
              </a:ext>
            </a:extLst>
          </p:cNvPr>
          <p:cNvSpPr/>
          <p:nvPr/>
        </p:nvSpPr>
        <p:spPr>
          <a:xfrm>
            <a:off x="2514365" y="4822974"/>
            <a:ext cx="2156936" cy="37785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85E413-0D0C-4992-BE0D-598FD856BE62}"/>
              </a:ext>
            </a:extLst>
          </p:cNvPr>
          <p:cNvSpPr txBox="1"/>
          <p:nvPr/>
        </p:nvSpPr>
        <p:spPr>
          <a:xfrm>
            <a:off x="2747893" y="4820817"/>
            <a:ext cx="168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Our model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1207CC-FDF3-4064-AB56-C302015065BB}"/>
              </a:ext>
            </a:extLst>
          </p:cNvPr>
          <p:cNvSpPr/>
          <p:nvPr/>
        </p:nvSpPr>
        <p:spPr>
          <a:xfrm>
            <a:off x="8937022" y="4851349"/>
            <a:ext cx="2156936" cy="37785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428539A-FBDA-4254-A6A6-833A435784C7}"/>
              </a:ext>
            </a:extLst>
          </p:cNvPr>
          <p:cNvSpPr txBox="1"/>
          <p:nvPr/>
        </p:nvSpPr>
        <p:spPr>
          <a:xfrm>
            <a:off x="9175178" y="4859717"/>
            <a:ext cx="1680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기존 </a:t>
            </a:r>
            <a:r>
              <a:rPr lang="en-US" altLang="ko-KR" sz="16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st3d.pth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ABD2CF-AC07-4131-BABE-DACDDFD70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0606" y="795125"/>
            <a:ext cx="2150611" cy="108004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0ECD6E6-0CE3-4292-A671-EF2E595FAC7D}"/>
              </a:ext>
            </a:extLst>
          </p:cNvPr>
          <p:cNvSpPr txBox="1"/>
          <p:nvPr/>
        </p:nvSpPr>
        <p:spPr>
          <a:xfrm>
            <a:off x="-3049016" y="4411064"/>
            <a:ext cx="1399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Input Image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252C3F4-2937-4599-9F5C-3034D5A8D26E}"/>
              </a:ext>
            </a:extLst>
          </p:cNvPr>
          <p:cNvSpPr/>
          <p:nvPr/>
        </p:nvSpPr>
        <p:spPr>
          <a:xfrm>
            <a:off x="1199456" y="694326"/>
            <a:ext cx="10742281" cy="1241201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BCE4DD-563D-4DA9-B6A4-04676C249FF4}"/>
              </a:ext>
            </a:extLst>
          </p:cNvPr>
          <p:cNvSpPr txBox="1"/>
          <p:nvPr/>
        </p:nvSpPr>
        <p:spPr>
          <a:xfrm>
            <a:off x="3678445" y="1200527"/>
            <a:ext cx="1399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Input Image</a:t>
            </a:r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1E01ECD5-5DDA-4991-8F7C-2ECFDF2F1B15}"/>
              </a:ext>
            </a:extLst>
          </p:cNvPr>
          <p:cNvSpPr/>
          <p:nvPr/>
        </p:nvSpPr>
        <p:spPr>
          <a:xfrm>
            <a:off x="7647611" y="1903216"/>
            <a:ext cx="375775" cy="430887"/>
          </a:xfrm>
          <a:prstGeom prst="downArrow">
            <a:avLst>
              <a:gd name="adj1" fmla="val 50000"/>
              <a:gd name="adj2" fmla="val 71492"/>
            </a:avLst>
          </a:prstGeom>
          <a:solidFill>
            <a:srgbClr val="2721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F3902-C132-48E1-8CFE-1E044C1AD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031" y="2636912"/>
            <a:ext cx="2353174" cy="1911289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6D2133-FDEB-4F9D-A3CC-1C3A3B63D4CB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3588205" y="1935527"/>
            <a:ext cx="0" cy="2885290"/>
          </a:xfrm>
          <a:prstGeom prst="line">
            <a:avLst/>
          </a:prstGeom>
          <a:ln>
            <a:solidFill>
              <a:srgbClr val="AF906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F9AB14F9-97F6-4D6F-B15C-6D6C1934F0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1863" y="830606"/>
            <a:ext cx="2018159" cy="1009080"/>
          </a:xfrm>
          <a:prstGeom prst="rect">
            <a:avLst/>
          </a:prstGeom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0B3A8A5-C00D-45B5-A56E-DDE7930C2C19}"/>
              </a:ext>
            </a:extLst>
          </p:cNvPr>
          <p:cNvCxnSpPr>
            <a:cxnSpLocks/>
          </p:cNvCxnSpPr>
          <p:nvPr/>
        </p:nvCxnSpPr>
        <p:spPr>
          <a:xfrm>
            <a:off x="3588205" y="694326"/>
            <a:ext cx="0" cy="1241201"/>
          </a:xfrm>
          <a:prstGeom prst="line">
            <a:avLst/>
          </a:prstGeom>
          <a:ln>
            <a:solidFill>
              <a:srgbClr val="AF906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FDBEA16C-ADA6-45F1-808A-705550308788}"/>
              </a:ext>
            </a:extLst>
          </p:cNvPr>
          <p:cNvSpPr/>
          <p:nvPr/>
        </p:nvSpPr>
        <p:spPr>
          <a:xfrm>
            <a:off x="2161882" y="1872272"/>
            <a:ext cx="375775" cy="430887"/>
          </a:xfrm>
          <a:prstGeom prst="downArrow">
            <a:avLst>
              <a:gd name="adj1" fmla="val 50000"/>
              <a:gd name="adj2" fmla="val 71492"/>
            </a:avLst>
          </a:prstGeom>
          <a:solidFill>
            <a:srgbClr val="2721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87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631954" y="2708920"/>
            <a:ext cx="4928092" cy="1062245"/>
            <a:chOff x="3720990" y="3152001"/>
            <a:chExt cx="1710368" cy="1062245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Appendix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03</a:t>
              </a:r>
            </a:p>
            <a:p>
              <a:pPr algn="ctr"/>
              <a:r>
                <a:rPr lang="ko-KR" altLang="en-US" sz="14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직접 </a:t>
              </a:r>
              <a:r>
                <a:rPr lang="en-US" altLang="ko-KR" sz="14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424</a:t>
              </a:r>
              <a:r>
                <a:rPr lang="ko-KR" altLang="en-US" sz="14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 파노라마 이미지를 촬영하여 </a:t>
              </a:r>
              <a:r>
                <a:rPr lang="en-US" altLang="ko-KR" sz="14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3D</a:t>
              </a:r>
              <a:r>
                <a:rPr lang="ko-KR" altLang="en-US" sz="14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로 복구한 과정</a:t>
              </a:r>
              <a:r>
                <a:rPr lang="en-US" altLang="ko-KR" sz="14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481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901446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904660" y="548680"/>
            <a:ext cx="1128734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06231" y="181956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918268" y="214963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6606" y="1819443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625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D71A60-B306-404F-A9DC-6BC06E584DB4}"/>
              </a:ext>
            </a:extLst>
          </p:cNvPr>
          <p:cNvSpPr txBox="1"/>
          <p:nvPr/>
        </p:nvSpPr>
        <p:spPr>
          <a:xfrm>
            <a:off x="344517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3329AE-B844-4682-825B-591ECE5EC748}"/>
              </a:ext>
            </a:extLst>
          </p:cNvPr>
          <p:cNvSpPr txBox="1"/>
          <p:nvPr/>
        </p:nvSpPr>
        <p:spPr>
          <a:xfrm>
            <a:off x="1255730" y="138483"/>
            <a:ext cx="1455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1. </a:t>
            </a:r>
            <a:r>
              <a:rPr lang="ko-KR" altLang="en-US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데이터 준비</a:t>
            </a:r>
            <a:endParaRPr lang="en-US" altLang="ko-KR" sz="14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4CABC8-B017-4719-9347-710D6E8EF5A6}"/>
              </a:ext>
            </a:extLst>
          </p:cNvPr>
          <p:cNvSpPr txBox="1"/>
          <p:nvPr/>
        </p:nvSpPr>
        <p:spPr>
          <a:xfrm>
            <a:off x="9018900" y="4489375"/>
            <a:ext cx="227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label_cor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/pic424_1.txt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1A751E-4970-48DF-9655-07C12C5D9C50}"/>
              </a:ext>
            </a:extLst>
          </p:cNvPr>
          <p:cNvSpPr txBox="1"/>
          <p:nvPr/>
        </p:nvSpPr>
        <p:spPr>
          <a:xfrm>
            <a:off x="3065906" y="138483"/>
            <a:ext cx="80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2.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학습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F95B440-4C1F-4A30-B95B-43D43C0BB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889" y="1632235"/>
            <a:ext cx="4328160" cy="216408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21AA7EB-B214-49DB-9CE6-6CFA18C9B1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3"/>
          <a:stretch/>
        </p:blipFill>
        <p:spPr>
          <a:xfrm>
            <a:off x="1263587" y="1754997"/>
            <a:ext cx="2077206" cy="204030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1BC4121-2A8C-4783-9E8B-18D4756A3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1" t="16148" r="68773" b="2337"/>
          <a:stretch/>
        </p:blipFill>
        <p:spPr>
          <a:xfrm>
            <a:off x="8835023" y="1258208"/>
            <a:ext cx="974689" cy="295871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E9410C2-DFCF-4F65-A002-6557C5E07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3549" y="1912669"/>
            <a:ext cx="1895970" cy="17424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2C4DF84-510B-4F9E-BEEF-A961904D2FAC}"/>
              </a:ext>
            </a:extLst>
          </p:cNvPr>
          <p:cNvSpPr txBox="1"/>
          <p:nvPr/>
        </p:nvSpPr>
        <p:spPr>
          <a:xfrm>
            <a:off x="4838035" y="4489375"/>
            <a:ext cx="1741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img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/pic424_1.png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2059E7-7981-4FB0-B98D-3D7D19ECD1BB}"/>
              </a:ext>
            </a:extLst>
          </p:cNvPr>
          <p:cNvSpPr txBox="1"/>
          <p:nvPr/>
        </p:nvSpPr>
        <p:spPr>
          <a:xfrm>
            <a:off x="1097523" y="4941168"/>
            <a:ext cx="10963384" cy="156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「</a:t>
            </a:r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문제점</a:t>
            </a:r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」</a:t>
            </a:r>
            <a:endParaRPr lang="ko-KR" altLang="en-US" sz="1500" b="1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GPU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성능이 좋지 않아 기존의 데이터셋을 활용하여 훈련할 수 없음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파노라마 촬영 시 천장과 바닥을 제대로 촬영하지 못하는 등 오차 발생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endParaRPr lang="ko-KR" altLang="en-US" sz="13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「</a:t>
            </a:r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타협점</a:t>
            </a:r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」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train, valid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데이터로 동일한 이미지 사용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250586-C0D5-47EB-9B29-8DE1D0E2C2AD}"/>
              </a:ext>
            </a:extLst>
          </p:cNvPr>
          <p:cNvSpPr txBox="1"/>
          <p:nvPr/>
        </p:nvSpPr>
        <p:spPr>
          <a:xfrm>
            <a:off x="4224564" y="138483"/>
            <a:ext cx="100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3.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전처리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1966AA-F0A2-4609-A85D-8B7A1D79DE1D}"/>
              </a:ext>
            </a:extLst>
          </p:cNvPr>
          <p:cNvSpPr txBox="1"/>
          <p:nvPr/>
        </p:nvSpPr>
        <p:spPr>
          <a:xfrm>
            <a:off x="5586188" y="117269"/>
            <a:ext cx="1373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4.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결과 비교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4AFE92-E721-46E5-A73F-E5A08C126006}"/>
              </a:ext>
            </a:extLst>
          </p:cNvPr>
          <p:cNvSpPr txBox="1"/>
          <p:nvPr/>
        </p:nvSpPr>
        <p:spPr>
          <a:xfrm>
            <a:off x="319625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07001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901446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904660" y="548680"/>
            <a:ext cx="1128734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06231" y="181956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918268" y="214963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6606" y="1819443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625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D71A60-B306-404F-A9DC-6BC06E584DB4}"/>
              </a:ext>
            </a:extLst>
          </p:cNvPr>
          <p:cNvSpPr txBox="1"/>
          <p:nvPr/>
        </p:nvSpPr>
        <p:spPr>
          <a:xfrm>
            <a:off x="344517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3329AE-B844-4682-825B-591ECE5EC748}"/>
              </a:ext>
            </a:extLst>
          </p:cNvPr>
          <p:cNvSpPr txBox="1"/>
          <p:nvPr/>
        </p:nvSpPr>
        <p:spPr>
          <a:xfrm>
            <a:off x="1255730" y="138483"/>
            <a:ext cx="1455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1.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데이터 준비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1A751E-4970-48DF-9655-07C12C5D9C50}"/>
              </a:ext>
            </a:extLst>
          </p:cNvPr>
          <p:cNvSpPr txBox="1"/>
          <p:nvPr/>
        </p:nvSpPr>
        <p:spPr>
          <a:xfrm>
            <a:off x="3065906" y="138483"/>
            <a:ext cx="80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2. </a:t>
            </a:r>
            <a:r>
              <a:rPr lang="ko-KR" altLang="en-US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학습</a:t>
            </a:r>
            <a:endParaRPr lang="en-US" altLang="ko-KR" sz="14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2059E7-7981-4FB0-B98D-3D7D19ECD1BB}"/>
              </a:ext>
            </a:extLst>
          </p:cNvPr>
          <p:cNvSpPr txBox="1"/>
          <p:nvPr/>
        </p:nvSpPr>
        <p:spPr>
          <a:xfrm>
            <a:off x="4283939" y="5292600"/>
            <a:ext cx="4523242" cy="388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batch size: 1, epoch: 300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으로 훈련시킴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7AFC73F-18E2-48CC-B43F-56D8C6B150C7}"/>
              </a:ext>
            </a:extLst>
          </p:cNvPr>
          <p:cNvGrpSpPr/>
          <p:nvPr/>
        </p:nvGrpSpPr>
        <p:grpSpPr>
          <a:xfrm>
            <a:off x="1718598" y="1200527"/>
            <a:ext cx="9709669" cy="3659123"/>
            <a:chOff x="382060" y="1430577"/>
            <a:chExt cx="11427880" cy="4285825"/>
          </a:xfrm>
        </p:grpSpPr>
        <p:sp>
          <p:nvSpPr>
            <p:cNvPr id="22" name="화살표: 위로 구부러짐 21">
              <a:extLst>
                <a:ext uri="{FF2B5EF4-FFF2-40B4-BE49-F238E27FC236}">
                  <a16:creationId xmlns:a16="http://schemas.microsoft.com/office/drawing/2014/main" id="{D706F13D-4A6C-44DF-ABC0-4E8D406AD2FD}"/>
                </a:ext>
              </a:extLst>
            </p:cNvPr>
            <p:cNvSpPr/>
            <p:nvPr/>
          </p:nvSpPr>
          <p:spPr>
            <a:xfrm>
              <a:off x="3134360" y="4697741"/>
              <a:ext cx="5923280" cy="781159"/>
            </a:xfrm>
            <a:prstGeom prst="curvedUpArrow">
              <a:avLst>
                <a:gd name="adj1" fmla="val 70943"/>
                <a:gd name="adj2" fmla="val 123465"/>
                <a:gd name="adj3" fmla="val 30202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5999003-5640-44CD-9ECB-5BCEEAF87389}"/>
                </a:ext>
              </a:extLst>
            </p:cNvPr>
            <p:cNvGrpSpPr/>
            <p:nvPr/>
          </p:nvGrpSpPr>
          <p:grpSpPr>
            <a:xfrm>
              <a:off x="382060" y="1430577"/>
              <a:ext cx="5476240" cy="2884062"/>
              <a:chOff x="1230945" y="1240161"/>
              <a:chExt cx="5476240" cy="2884062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0F4497DF-8EE7-43CC-BDF7-782F6FB5A2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55083"/>
              <a:stretch/>
            </p:blipFill>
            <p:spPr>
              <a:xfrm>
                <a:off x="1230945" y="1240161"/>
                <a:ext cx="5476240" cy="2843161"/>
              </a:xfrm>
              <a:prstGeom prst="rect">
                <a:avLst/>
              </a:prstGeom>
            </p:spPr>
          </p:pic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923DD84-4BD0-462A-89D7-321E7F25AC55}"/>
                  </a:ext>
                </a:extLst>
              </p:cNvPr>
              <p:cNvSpPr/>
              <p:nvPr/>
            </p:nvSpPr>
            <p:spPr>
              <a:xfrm>
                <a:off x="1714521" y="1704403"/>
                <a:ext cx="342900" cy="475699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BAD4E7A-4E6B-40FB-AEE9-A69C8649CE2C}"/>
                  </a:ext>
                </a:extLst>
              </p:cNvPr>
              <p:cNvSpPr/>
              <p:nvPr/>
            </p:nvSpPr>
            <p:spPr>
              <a:xfrm>
                <a:off x="1714521" y="2356884"/>
                <a:ext cx="342900" cy="475699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CAA2392-2BBD-4C44-A61F-52D29D5152BE}"/>
                  </a:ext>
                </a:extLst>
              </p:cNvPr>
              <p:cNvSpPr/>
              <p:nvPr/>
            </p:nvSpPr>
            <p:spPr>
              <a:xfrm>
                <a:off x="1714521" y="3002704"/>
                <a:ext cx="342900" cy="475699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BCFC7AB-7393-43F1-8FE1-0EC9FA34EAD8}"/>
                  </a:ext>
                </a:extLst>
              </p:cNvPr>
              <p:cNvSpPr/>
              <p:nvPr/>
            </p:nvSpPr>
            <p:spPr>
              <a:xfrm>
                <a:off x="1714521" y="3648524"/>
                <a:ext cx="342900" cy="475699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EBB0738-7860-4F6E-9ABA-3A6B89849D3F}"/>
                </a:ext>
              </a:extLst>
            </p:cNvPr>
            <p:cNvGrpSpPr/>
            <p:nvPr/>
          </p:nvGrpSpPr>
          <p:grpSpPr>
            <a:xfrm>
              <a:off x="6362700" y="1894819"/>
              <a:ext cx="5447240" cy="2459718"/>
              <a:chOff x="1259945" y="4083322"/>
              <a:chExt cx="5447240" cy="2459718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9109BE76-71AD-4774-9A35-3277204340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8" r="55083"/>
              <a:stretch/>
            </p:blipFill>
            <p:spPr>
              <a:xfrm>
                <a:off x="1259945" y="4083322"/>
                <a:ext cx="5447240" cy="2459718"/>
              </a:xfrm>
              <a:prstGeom prst="rect">
                <a:avLst/>
              </a:prstGeom>
            </p:spPr>
          </p:pic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ED847620-D87A-406A-A7CD-6C08500A516E}"/>
                  </a:ext>
                </a:extLst>
              </p:cNvPr>
              <p:cNvSpPr/>
              <p:nvPr/>
            </p:nvSpPr>
            <p:spPr>
              <a:xfrm>
                <a:off x="1714521" y="4282363"/>
                <a:ext cx="527344" cy="475699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7136B18-54EB-4B68-B909-B150FE7922C1}"/>
                  </a:ext>
                </a:extLst>
              </p:cNvPr>
              <p:cNvSpPr/>
              <p:nvPr/>
            </p:nvSpPr>
            <p:spPr>
              <a:xfrm>
                <a:off x="1714521" y="4923804"/>
                <a:ext cx="527344" cy="475699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264E21A4-B1F9-47F8-80F8-B3A084DA2D4A}"/>
                  </a:ext>
                </a:extLst>
              </p:cNvPr>
              <p:cNvSpPr/>
              <p:nvPr/>
            </p:nvSpPr>
            <p:spPr>
              <a:xfrm>
                <a:off x="1714521" y="5565245"/>
                <a:ext cx="527344" cy="475699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82FF8B4-26E4-40F3-9BA9-B991BD1F8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9919" y="4935243"/>
              <a:ext cx="2772162" cy="781159"/>
            </a:xfrm>
            <a:prstGeom prst="rect">
              <a:avLst/>
            </a:prstGeom>
          </p:spPr>
        </p:pic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C7B9594C-032F-4C84-92C1-8644A67195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5" r="-1"/>
          <a:stretch/>
        </p:blipFill>
        <p:spPr>
          <a:xfrm>
            <a:off x="9544346" y="5327602"/>
            <a:ext cx="1976370" cy="48725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BBB4476-77CA-41C3-8BB3-AA2E79A56B5D}"/>
              </a:ext>
            </a:extLst>
          </p:cNvPr>
          <p:cNvSpPr/>
          <p:nvPr/>
        </p:nvSpPr>
        <p:spPr>
          <a:xfrm>
            <a:off x="9157844" y="4824331"/>
            <a:ext cx="2698796" cy="1629005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171FBEF-3718-4E50-B8C4-B79BF4D5F463}"/>
              </a:ext>
            </a:extLst>
          </p:cNvPr>
          <p:cNvSpPr/>
          <p:nvPr/>
        </p:nvSpPr>
        <p:spPr>
          <a:xfrm>
            <a:off x="9453370" y="4667780"/>
            <a:ext cx="2104309" cy="36132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7E303-EBA8-4438-A938-685C22F5759A}"/>
              </a:ext>
            </a:extLst>
          </p:cNvPr>
          <p:cNvSpPr txBox="1"/>
          <p:nvPr/>
        </p:nvSpPr>
        <p:spPr>
          <a:xfrm>
            <a:off x="9584038" y="4700636"/>
            <a:ext cx="1896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epoch: 500</a:t>
            </a:r>
            <a:r>
              <a:rPr lang="ko-KR" altLang="en-US" sz="14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으로 훈련</a:t>
            </a:r>
            <a:endParaRPr lang="en-US" altLang="ko-KR" sz="1400" b="1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83709B-6962-4052-955F-9617460C64B3}"/>
              </a:ext>
            </a:extLst>
          </p:cNvPr>
          <p:cNvSpPr txBox="1"/>
          <p:nvPr/>
        </p:nvSpPr>
        <p:spPr>
          <a:xfrm>
            <a:off x="9608691" y="5986591"/>
            <a:ext cx="1793669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유의미한 성능 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X</a:t>
            </a:r>
            <a:endParaRPr lang="ko-KR" altLang="en-US" sz="13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F19C59-8566-43FB-A69E-FE67AA4E439F}"/>
              </a:ext>
            </a:extLst>
          </p:cNvPr>
          <p:cNvSpPr txBox="1"/>
          <p:nvPr/>
        </p:nvSpPr>
        <p:spPr>
          <a:xfrm>
            <a:off x="4224564" y="138483"/>
            <a:ext cx="100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3.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전처리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F6872E4-F494-4803-8B94-A7487B61D0E7}"/>
              </a:ext>
            </a:extLst>
          </p:cNvPr>
          <p:cNvSpPr txBox="1"/>
          <p:nvPr/>
        </p:nvSpPr>
        <p:spPr>
          <a:xfrm>
            <a:off x="5586188" y="117269"/>
            <a:ext cx="1373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4.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결과 비교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D006C11-4224-4FE2-87AA-F7FD868D563C}"/>
              </a:ext>
            </a:extLst>
          </p:cNvPr>
          <p:cNvSpPr txBox="1"/>
          <p:nvPr/>
        </p:nvSpPr>
        <p:spPr>
          <a:xfrm>
            <a:off x="319625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28959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901446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904660" y="548680"/>
            <a:ext cx="1128734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06231" y="181956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918268" y="214963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6606" y="1819443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625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D71A60-B306-404F-A9DC-6BC06E584DB4}"/>
              </a:ext>
            </a:extLst>
          </p:cNvPr>
          <p:cNvSpPr txBox="1"/>
          <p:nvPr/>
        </p:nvSpPr>
        <p:spPr>
          <a:xfrm>
            <a:off x="344517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3329AE-B844-4682-825B-591ECE5EC748}"/>
              </a:ext>
            </a:extLst>
          </p:cNvPr>
          <p:cNvSpPr txBox="1"/>
          <p:nvPr/>
        </p:nvSpPr>
        <p:spPr>
          <a:xfrm>
            <a:off x="1255730" y="138483"/>
            <a:ext cx="1455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1.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데이터 준비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1A751E-4970-48DF-9655-07C12C5D9C50}"/>
              </a:ext>
            </a:extLst>
          </p:cNvPr>
          <p:cNvSpPr txBox="1"/>
          <p:nvPr/>
        </p:nvSpPr>
        <p:spPr>
          <a:xfrm>
            <a:off x="3065906" y="138483"/>
            <a:ext cx="80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2.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학습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2059E7-7981-4FB0-B98D-3D7D19ECD1BB}"/>
              </a:ext>
            </a:extLst>
          </p:cNvPr>
          <p:cNvSpPr txBox="1"/>
          <p:nvPr/>
        </p:nvSpPr>
        <p:spPr>
          <a:xfrm>
            <a:off x="8155014" y="3207458"/>
            <a:ext cx="2932117" cy="388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이미지 크기 조정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좌우 반전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7D02D11-AE03-446F-AFB4-0355BF30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90" y="2782100"/>
            <a:ext cx="4872102" cy="159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FC59919-2630-46C1-8EA3-32D36030F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559" y="966068"/>
            <a:ext cx="4493816" cy="224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D97872-49FC-41A1-A669-CB2577E5020C}"/>
              </a:ext>
            </a:extLst>
          </p:cNvPr>
          <p:cNvSpPr txBox="1"/>
          <p:nvPr/>
        </p:nvSpPr>
        <p:spPr>
          <a:xfrm>
            <a:off x="2768210" y="4437112"/>
            <a:ext cx="1399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Input Image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A67DCF6-A3F4-4BFD-9819-16B806B6510B}"/>
              </a:ext>
            </a:extLst>
          </p:cNvPr>
          <p:cNvSpPr/>
          <p:nvPr/>
        </p:nvSpPr>
        <p:spPr>
          <a:xfrm>
            <a:off x="6168008" y="3207459"/>
            <a:ext cx="1085878" cy="791038"/>
          </a:xfrm>
          <a:prstGeom prst="rightArrow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93929B-C907-42E7-948D-A9DEB4318F29}"/>
              </a:ext>
            </a:extLst>
          </p:cNvPr>
          <p:cNvSpPr txBox="1"/>
          <p:nvPr/>
        </p:nvSpPr>
        <p:spPr>
          <a:xfrm>
            <a:off x="6240016" y="3450593"/>
            <a:ext cx="755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전처리</a:t>
            </a:r>
            <a:endParaRPr lang="en-US" altLang="ko-KR" sz="1400" b="1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D85D367A-C9E5-4BDD-A2FA-ECA333915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558" y="3774384"/>
            <a:ext cx="4485031" cy="224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C4BC39F-FB81-4A19-B75F-B71B4BB2F475}"/>
              </a:ext>
            </a:extLst>
          </p:cNvPr>
          <p:cNvSpPr txBox="1"/>
          <p:nvPr/>
        </p:nvSpPr>
        <p:spPr>
          <a:xfrm>
            <a:off x="8983106" y="6057620"/>
            <a:ext cx="1275931" cy="388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Line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검출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F81EDA-6725-4838-A303-0681B8F70624}"/>
              </a:ext>
            </a:extLst>
          </p:cNvPr>
          <p:cNvSpPr txBox="1"/>
          <p:nvPr/>
        </p:nvSpPr>
        <p:spPr>
          <a:xfrm>
            <a:off x="4224564" y="138483"/>
            <a:ext cx="100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3. </a:t>
            </a:r>
            <a:r>
              <a:rPr lang="ko-KR" altLang="en-US" sz="1400" u="sng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전처리</a:t>
            </a:r>
            <a:endParaRPr lang="en-US" altLang="ko-KR" sz="14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40194D-F0B9-466A-80E3-9A41463AE806}"/>
              </a:ext>
            </a:extLst>
          </p:cNvPr>
          <p:cNvSpPr txBox="1"/>
          <p:nvPr/>
        </p:nvSpPr>
        <p:spPr>
          <a:xfrm>
            <a:off x="5586188" y="117269"/>
            <a:ext cx="1373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4.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결과 비교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B82241-09A6-4F93-9E52-C858AEF48CB4}"/>
              </a:ext>
            </a:extLst>
          </p:cNvPr>
          <p:cNvSpPr txBox="1"/>
          <p:nvPr/>
        </p:nvSpPr>
        <p:spPr>
          <a:xfrm>
            <a:off x="319625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7647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901446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904660" y="548680"/>
            <a:ext cx="1128734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06231" y="181956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918268" y="214963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6606" y="1819443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625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D71A60-B306-404F-A9DC-6BC06E584DB4}"/>
              </a:ext>
            </a:extLst>
          </p:cNvPr>
          <p:cNvSpPr txBox="1"/>
          <p:nvPr/>
        </p:nvSpPr>
        <p:spPr>
          <a:xfrm>
            <a:off x="344517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3329AE-B844-4682-825B-591ECE5EC748}"/>
              </a:ext>
            </a:extLst>
          </p:cNvPr>
          <p:cNvSpPr txBox="1"/>
          <p:nvPr/>
        </p:nvSpPr>
        <p:spPr>
          <a:xfrm>
            <a:off x="1255730" y="138483"/>
            <a:ext cx="1455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1.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데이터 준비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1A751E-4970-48DF-9655-07C12C5D9C50}"/>
              </a:ext>
            </a:extLst>
          </p:cNvPr>
          <p:cNvSpPr txBox="1"/>
          <p:nvPr/>
        </p:nvSpPr>
        <p:spPr>
          <a:xfrm>
            <a:off x="3065906" y="138483"/>
            <a:ext cx="80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2.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학습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171FBEF-3718-4E50-B8C4-B79BF4D5F463}"/>
              </a:ext>
            </a:extLst>
          </p:cNvPr>
          <p:cNvSpPr/>
          <p:nvPr/>
        </p:nvSpPr>
        <p:spPr>
          <a:xfrm>
            <a:off x="3147554" y="3524190"/>
            <a:ext cx="1703638" cy="36132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Ground truth</a:t>
            </a:r>
          </a:p>
        </p:txBody>
      </p:sp>
      <p:sp>
        <p:nvSpPr>
          <p:cNvPr id="35" name="갈매기형 수장 14">
            <a:extLst>
              <a:ext uri="{FF2B5EF4-FFF2-40B4-BE49-F238E27FC236}">
                <a16:creationId xmlns:a16="http://schemas.microsoft.com/office/drawing/2014/main" id="{10B20119-5B3F-416D-B888-FDC1685C3C3F}"/>
              </a:ext>
            </a:extLst>
          </p:cNvPr>
          <p:cNvSpPr/>
          <p:nvPr/>
        </p:nvSpPr>
        <p:spPr>
          <a:xfrm>
            <a:off x="1523052" y="97494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갈매기형 수장 15">
            <a:extLst>
              <a:ext uri="{FF2B5EF4-FFF2-40B4-BE49-F238E27FC236}">
                <a16:creationId xmlns:a16="http://schemas.microsoft.com/office/drawing/2014/main" id="{C8E722A1-E826-4C3F-A372-ACC9F83660E4}"/>
              </a:ext>
            </a:extLst>
          </p:cNvPr>
          <p:cNvSpPr/>
          <p:nvPr/>
        </p:nvSpPr>
        <p:spPr>
          <a:xfrm>
            <a:off x="1375401" y="97494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9EFB4C-B451-492C-AA63-1B78353ED2CF}"/>
              </a:ext>
            </a:extLst>
          </p:cNvPr>
          <p:cNvSpPr txBox="1"/>
          <p:nvPr/>
        </p:nvSpPr>
        <p:spPr>
          <a:xfrm>
            <a:off x="1706086" y="836712"/>
            <a:ext cx="4215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천장</a:t>
            </a:r>
            <a:r>
              <a:rPr lang="en-US" altLang="ko-KR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-</a:t>
            </a:r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벽</a:t>
            </a:r>
            <a:r>
              <a:rPr lang="en-US" altLang="ko-KR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바닥</a:t>
            </a:r>
            <a:r>
              <a:rPr lang="en-US" altLang="ko-KR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-</a:t>
            </a:r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벽 경계선 비교</a:t>
            </a:r>
          </a:p>
        </p:txBody>
      </p:sp>
      <p:pic>
        <p:nvPicPr>
          <p:cNvPr id="41" name="그림 40" descr="실내, 바닥, 녹색이(가) 표시된 사진&#10;&#10;자동 생성된 설명">
            <a:extLst>
              <a:ext uri="{FF2B5EF4-FFF2-40B4-BE49-F238E27FC236}">
                <a16:creationId xmlns:a16="http://schemas.microsoft.com/office/drawing/2014/main" id="{0971CD4C-E43A-4312-9BED-9906AA915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292" y="1487658"/>
            <a:ext cx="3659806" cy="194784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84DC056-6788-4AE2-9415-B8390DD81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4149081"/>
            <a:ext cx="3666538" cy="1947849"/>
          </a:xfrm>
          <a:prstGeom prst="rect">
            <a:avLst/>
          </a:prstGeom>
        </p:spPr>
      </p:pic>
      <p:pic>
        <p:nvPicPr>
          <p:cNvPr id="55" name="Picture 6" descr="이미지">
            <a:extLst>
              <a:ext uri="{FF2B5EF4-FFF2-40B4-BE49-F238E27FC236}">
                <a16:creationId xmlns:a16="http://schemas.microsoft.com/office/drawing/2014/main" id="{308592A0-B1BB-4E66-A0C1-1BC6A9AC2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365" y="1489477"/>
            <a:ext cx="3666534" cy="19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15FF8DB4-E68D-4695-B105-3F5E37B641ED}"/>
              </a:ext>
            </a:extLst>
          </p:cNvPr>
          <p:cNvSpPr/>
          <p:nvPr/>
        </p:nvSpPr>
        <p:spPr>
          <a:xfrm>
            <a:off x="8149813" y="3524189"/>
            <a:ext cx="1703638" cy="36132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Ours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A8BC510-D5BF-4BAC-98E2-2D3A4ACB4CD9}"/>
              </a:ext>
            </a:extLst>
          </p:cNvPr>
          <p:cNvSpPr/>
          <p:nvPr/>
        </p:nvSpPr>
        <p:spPr>
          <a:xfrm>
            <a:off x="3168091" y="6179830"/>
            <a:ext cx="1703638" cy="36132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st3d.pth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CDB23D0-03D3-4CD3-9A30-97E69C40FE47}"/>
              </a:ext>
            </a:extLst>
          </p:cNvPr>
          <p:cNvSpPr txBox="1"/>
          <p:nvPr/>
        </p:nvSpPr>
        <p:spPr>
          <a:xfrm>
            <a:off x="4224564" y="138483"/>
            <a:ext cx="100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3.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전처리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AE2532-4A23-457B-87A0-76115F3EBF8A}"/>
              </a:ext>
            </a:extLst>
          </p:cNvPr>
          <p:cNvSpPr txBox="1"/>
          <p:nvPr/>
        </p:nvSpPr>
        <p:spPr>
          <a:xfrm>
            <a:off x="5586188" y="117269"/>
            <a:ext cx="1373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4. </a:t>
            </a:r>
            <a:r>
              <a:rPr lang="ko-KR" altLang="en-US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결과 비교</a:t>
            </a:r>
            <a:endParaRPr lang="en-US" altLang="ko-KR" sz="14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377F2F6E-4A16-462F-B9BB-9F3F664C5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349" y="4149686"/>
            <a:ext cx="3666550" cy="1947855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B6FDAAD4-5455-46DA-A4CA-C778DC8A511F}"/>
              </a:ext>
            </a:extLst>
          </p:cNvPr>
          <p:cNvSpPr/>
          <p:nvPr/>
        </p:nvSpPr>
        <p:spPr>
          <a:xfrm>
            <a:off x="8149805" y="6181047"/>
            <a:ext cx="1703638" cy="36132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panos2d3d.pth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9B3572-5F97-436B-BF8A-059AD7665BFB}"/>
              </a:ext>
            </a:extLst>
          </p:cNvPr>
          <p:cNvSpPr txBox="1"/>
          <p:nvPr/>
        </p:nvSpPr>
        <p:spPr>
          <a:xfrm>
            <a:off x="319625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9746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088223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2</a:t>
            </a:r>
            <a:r>
              <a:rPr lang="ko-KR" altLang="en-US" sz="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팀 </a:t>
            </a:r>
            <a:r>
              <a:rPr lang="en-US" altLang="ko-KR" sz="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– 20180353 </a:t>
            </a:r>
            <a:r>
              <a:rPr lang="ko-KR" altLang="en-US" sz="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길다영</a:t>
            </a:r>
            <a:r>
              <a:rPr lang="en-US" altLang="ko-KR" sz="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, 20180363 </a:t>
            </a:r>
            <a:r>
              <a:rPr lang="ko-KR" altLang="en-US" sz="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김현우</a:t>
            </a:r>
            <a:endParaRPr lang="en-US" altLang="ko-KR" sz="8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8E547-9FA6-48F5-B1DC-2E533036B1F8}"/>
              </a:ext>
            </a:extLst>
          </p:cNvPr>
          <p:cNvSpPr txBox="1"/>
          <p:nvPr/>
        </p:nvSpPr>
        <p:spPr>
          <a:xfrm>
            <a:off x="2156213" y="3125292"/>
            <a:ext cx="25922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Contents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44A35-78F6-4512-96A2-92E7BF63FEA7}"/>
              </a:ext>
            </a:extLst>
          </p:cNvPr>
          <p:cNvSpPr txBox="1"/>
          <p:nvPr/>
        </p:nvSpPr>
        <p:spPr>
          <a:xfrm>
            <a:off x="2156214" y="2863682"/>
            <a:ext cx="3333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3D Room Reconstruction Using </a:t>
            </a:r>
            <a:r>
              <a:rPr lang="en-US" altLang="ko-KR" sz="11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endParaRPr lang="en-US" altLang="ko-KR" sz="1100" b="1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DDE31D2-5E54-43E3-ACD0-1488C3CCDCBF}"/>
              </a:ext>
            </a:extLst>
          </p:cNvPr>
          <p:cNvCxnSpPr>
            <a:cxnSpLocks/>
          </p:cNvCxnSpPr>
          <p:nvPr/>
        </p:nvCxnSpPr>
        <p:spPr>
          <a:xfrm>
            <a:off x="5972638" y="1314510"/>
            <a:ext cx="0" cy="4104456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595329-6719-42A3-B080-ECFCE2C817A5}"/>
              </a:ext>
            </a:extLst>
          </p:cNvPr>
          <p:cNvSpPr txBox="1"/>
          <p:nvPr/>
        </p:nvSpPr>
        <p:spPr>
          <a:xfrm>
            <a:off x="6744072" y="1124744"/>
            <a:ext cx="33330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Aim &amp; Background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목표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배경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문제정의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극복방안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핵심내용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중요성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Contents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시스템 구조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구현방법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주요 결과 및 토의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향후 계획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Appendix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Reference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ED3C88-1484-4190-AE08-176956068F8B}"/>
              </a:ext>
            </a:extLst>
          </p:cNvPr>
          <p:cNvSpPr/>
          <p:nvPr/>
        </p:nvSpPr>
        <p:spPr>
          <a:xfrm>
            <a:off x="1088223" y="-2671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49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901446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904660" y="548680"/>
            <a:ext cx="1128734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06231" y="181956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918268" y="214963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6606" y="1819443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625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D71A60-B306-404F-A9DC-6BC06E584DB4}"/>
              </a:ext>
            </a:extLst>
          </p:cNvPr>
          <p:cNvSpPr txBox="1"/>
          <p:nvPr/>
        </p:nvSpPr>
        <p:spPr>
          <a:xfrm>
            <a:off x="344517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3329AE-B844-4682-825B-591ECE5EC748}"/>
              </a:ext>
            </a:extLst>
          </p:cNvPr>
          <p:cNvSpPr txBox="1"/>
          <p:nvPr/>
        </p:nvSpPr>
        <p:spPr>
          <a:xfrm>
            <a:off x="1255730" y="138483"/>
            <a:ext cx="1455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1.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데이터 준비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1A751E-4970-48DF-9655-07C12C5D9C50}"/>
              </a:ext>
            </a:extLst>
          </p:cNvPr>
          <p:cNvSpPr txBox="1"/>
          <p:nvPr/>
        </p:nvSpPr>
        <p:spPr>
          <a:xfrm>
            <a:off x="3065906" y="138483"/>
            <a:ext cx="80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2.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학습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35" name="갈매기형 수장 14">
            <a:extLst>
              <a:ext uri="{FF2B5EF4-FFF2-40B4-BE49-F238E27FC236}">
                <a16:creationId xmlns:a16="http://schemas.microsoft.com/office/drawing/2014/main" id="{10B20119-5B3F-416D-B888-FDC1685C3C3F}"/>
              </a:ext>
            </a:extLst>
          </p:cNvPr>
          <p:cNvSpPr/>
          <p:nvPr/>
        </p:nvSpPr>
        <p:spPr>
          <a:xfrm>
            <a:off x="1523052" y="130014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갈매기형 수장 15">
            <a:extLst>
              <a:ext uri="{FF2B5EF4-FFF2-40B4-BE49-F238E27FC236}">
                <a16:creationId xmlns:a16="http://schemas.microsoft.com/office/drawing/2014/main" id="{C8E722A1-E826-4C3F-A372-ACC9F83660E4}"/>
              </a:ext>
            </a:extLst>
          </p:cNvPr>
          <p:cNvSpPr/>
          <p:nvPr/>
        </p:nvSpPr>
        <p:spPr>
          <a:xfrm>
            <a:off x="1375401" y="130014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9EFB4C-B451-492C-AA63-1B78353ED2CF}"/>
              </a:ext>
            </a:extLst>
          </p:cNvPr>
          <p:cNvSpPr txBox="1"/>
          <p:nvPr/>
        </p:nvSpPr>
        <p:spPr>
          <a:xfrm>
            <a:off x="1706086" y="1161913"/>
            <a:ext cx="4215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3D </a:t>
            </a:r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복원 비교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5FF8DB4-E68D-4695-B105-3F5E37B641ED}"/>
              </a:ext>
            </a:extLst>
          </p:cNvPr>
          <p:cNvSpPr/>
          <p:nvPr/>
        </p:nvSpPr>
        <p:spPr>
          <a:xfrm>
            <a:off x="9072727" y="5877271"/>
            <a:ext cx="1703638" cy="36132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Ours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A8BC510-D5BF-4BAC-98E2-2D3A4ACB4CD9}"/>
              </a:ext>
            </a:extLst>
          </p:cNvPr>
          <p:cNvSpPr/>
          <p:nvPr/>
        </p:nvSpPr>
        <p:spPr>
          <a:xfrm>
            <a:off x="5421324" y="5877270"/>
            <a:ext cx="1703638" cy="36132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st3d.pth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D824433-132B-4409-B223-03952AC74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20" t="4677" r="23342" b="3401"/>
          <a:stretch/>
        </p:blipFill>
        <p:spPr>
          <a:xfrm>
            <a:off x="4560496" y="2111193"/>
            <a:ext cx="3279600" cy="3271280"/>
          </a:xfrm>
          <a:prstGeom prst="rect">
            <a:avLst/>
          </a:prstGeom>
        </p:spPr>
      </p:pic>
      <p:pic>
        <p:nvPicPr>
          <p:cNvPr id="24" name="Picture 4" descr="이미지">
            <a:extLst>
              <a:ext uri="{FF2B5EF4-FFF2-40B4-BE49-F238E27FC236}">
                <a16:creationId xmlns:a16="http://schemas.microsoft.com/office/drawing/2014/main" id="{7F754490-EC61-4F4D-9600-977D4C883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9" t="15912" r="27971" b="4207"/>
          <a:stretch/>
        </p:blipFill>
        <p:spPr bwMode="auto">
          <a:xfrm>
            <a:off x="8256240" y="1923613"/>
            <a:ext cx="3280386" cy="338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3715D5-A1FF-4043-840C-FA2196914AB9}"/>
              </a:ext>
            </a:extLst>
          </p:cNvPr>
          <p:cNvSpPr txBox="1"/>
          <p:nvPr/>
        </p:nvSpPr>
        <p:spPr>
          <a:xfrm>
            <a:off x="4224564" y="138483"/>
            <a:ext cx="100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3.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전처리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C27E74-B2BC-4686-A7DF-A7E138D8DC7D}"/>
              </a:ext>
            </a:extLst>
          </p:cNvPr>
          <p:cNvSpPr txBox="1"/>
          <p:nvPr/>
        </p:nvSpPr>
        <p:spPr>
          <a:xfrm>
            <a:off x="5586188" y="117269"/>
            <a:ext cx="1373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4. </a:t>
            </a:r>
            <a:r>
              <a:rPr lang="ko-KR" altLang="en-US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결과 비교</a:t>
            </a:r>
            <a:endParaRPr lang="en-US" altLang="ko-KR" sz="14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BC81FE6-0C22-43B3-920B-71A6853D9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79" t="6042" r="38863"/>
          <a:stretch/>
        </p:blipFill>
        <p:spPr>
          <a:xfrm>
            <a:off x="1824475" y="1978483"/>
            <a:ext cx="1812993" cy="348126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976A39-1528-43A1-B731-1F2322BC7340}"/>
              </a:ext>
            </a:extLst>
          </p:cNvPr>
          <p:cNvSpPr/>
          <p:nvPr/>
        </p:nvSpPr>
        <p:spPr>
          <a:xfrm>
            <a:off x="1895986" y="5877270"/>
            <a:ext cx="1703638" cy="36132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panos2d3d.pth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105FB5-B031-4128-A50B-6F3403042708}"/>
              </a:ext>
            </a:extLst>
          </p:cNvPr>
          <p:cNvSpPr txBox="1"/>
          <p:nvPr/>
        </p:nvSpPr>
        <p:spPr>
          <a:xfrm>
            <a:off x="319625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2082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631954" y="2708920"/>
            <a:ext cx="4928092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Reference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04.</a:t>
              </a:r>
              <a:endPara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267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901446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904660" y="548680"/>
            <a:ext cx="1128734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06231" y="22842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918268" y="26143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5688" y="2289223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D71A60-B306-404F-A9DC-6BC06E584DB4}"/>
              </a:ext>
            </a:extLst>
          </p:cNvPr>
          <p:cNvSpPr txBox="1"/>
          <p:nvPr/>
        </p:nvSpPr>
        <p:spPr>
          <a:xfrm>
            <a:off x="344517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3329AE-B844-4682-825B-591ECE5EC748}"/>
              </a:ext>
            </a:extLst>
          </p:cNvPr>
          <p:cNvSpPr txBox="1"/>
          <p:nvPr/>
        </p:nvSpPr>
        <p:spPr>
          <a:xfrm>
            <a:off x="1255730" y="138483"/>
            <a:ext cx="1455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출처</a:t>
            </a:r>
            <a:endParaRPr lang="en-US" altLang="ko-KR" sz="14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4A19BC-3086-4244-9715-9601A6435995}"/>
              </a:ext>
            </a:extLst>
          </p:cNvPr>
          <p:cNvSpPr txBox="1"/>
          <p:nvPr/>
        </p:nvSpPr>
        <p:spPr>
          <a:xfrm>
            <a:off x="319625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9E3A90-4184-41FC-8B94-94A2416915BC}"/>
              </a:ext>
            </a:extLst>
          </p:cNvPr>
          <p:cNvSpPr txBox="1"/>
          <p:nvPr/>
        </p:nvSpPr>
        <p:spPr>
          <a:xfrm>
            <a:off x="319625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02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F8C823C-0F66-45EF-8E1A-F184B56D76C7}"/>
              </a:ext>
            </a:extLst>
          </p:cNvPr>
          <p:cNvSpPr/>
          <p:nvPr/>
        </p:nvSpPr>
        <p:spPr>
          <a:xfrm>
            <a:off x="1735770" y="1089178"/>
            <a:ext cx="9688809" cy="5292149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0" i="0" u="sng" strike="noStrike" dirty="0">
              <a:solidFill>
                <a:srgbClr val="0097A7"/>
              </a:solidFill>
              <a:effectLst/>
              <a:latin typeface="Arial" panose="020B0604020202020204" pitchFamily="34" charset="0"/>
            </a:endParaRPr>
          </a:p>
          <a:p>
            <a:endParaRPr lang="en-US" altLang="ko-KR" sz="1800" b="0" i="0" u="sng" strike="noStrike" dirty="0">
              <a:solidFill>
                <a:srgbClr val="0097A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938DD5-0733-422A-8D7B-FDA535C9FB12}"/>
              </a:ext>
            </a:extLst>
          </p:cNvPr>
          <p:cNvSpPr txBox="1"/>
          <p:nvPr/>
        </p:nvSpPr>
        <p:spPr>
          <a:xfrm>
            <a:off x="1874879" y="1971629"/>
            <a:ext cx="9095315" cy="3797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“sunset1995/</a:t>
            </a:r>
            <a:r>
              <a:rPr lang="en-US" altLang="ko-KR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”(2019)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  <a:hlinkClick r:id="rId2"/>
              </a:rPr>
              <a:t>https://github.com/sunset1995/HorizonNet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“</a:t>
            </a:r>
            <a:r>
              <a:rPr lang="en-US" altLang="ko-KR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: Learning Room Layout with 1D Representation and </a:t>
            </a:r>
            <a:r>
              <a:rPr lang="en-US" altLang="ko-KR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Pano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Stretch Data Augmentation” (2019)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</a:t>
            </a:r>
          </a:p>
          <a:p>
            <a:pPr marL="720000" lvl="2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  <a:hlinkClick r:id="rId3"/>
              </a:rPr>
              <a:t>https://arxiv.org/abs/1901.03861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Mesh R-CNN : Facebook AI Research (FAIR)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  <a:hlinkClick r:id="rId4"/>
              </a:rPr>
              <a:t>https://arxiv.org/pdf/1906.02739v2.pdf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068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1ACE78-7CA0-49C0-BAF3-3F7E0B9B705C}"/>
              </a:ext>
            </a:extLst>
          </p:cNvPr>
          <p:cNvSpPr txBox="1"/>
          <p:nvPr/>
        </p:nvSpPr>
        <p:spPr>
          <a:xfrm>
            <a:off x="2207936" y="2616294"/>
            <a:ext cx="3333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Dubai Medium" panose="020B0603030403030204" pitchFamily="34" charset="-78"/>
                <a:ea typeface="Mapo금빛나루" panose="02000500000000000000" pitchFamily="2" charset="-127"/>
                <a:cs typeface="Dubai Medium" panose="020B0603030403030204" pitchFamily="34" charset="-78"/>
              </a:rPr>
              <a:t>2021-1 Computer Vision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029A2-D74B-4326-BF69-C057736F6A43}"/>
              </a:ext>
            </a:extLst>
          </p:cNvPr>
          <p:cNvSpPr txBox="1"/>
          <p:nvPr/>
        </p:nvSpPr>
        <p:spPr>
          <a:xfrm>
            <a:off x="2207568" y="2770959"/>
            <a:ext cx="648072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AI 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융합학부 </a:t>
            </a:r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– 2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팀 </a:t>
            </a:r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: 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길다영</a:t>
            </a:r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/ 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김현우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B5D1C-EAFB-4099-8111-313929A7B887}"/>
              </a:ext>
            </a:extLst>
          </p:cNvPr>
          <p:cNvSpPr txBox="1"/>
          <p:nvPr/>
        </p:nvSpPr>
        <p:spPr>
          <a:xfrm>
            <a:off x="2191130" y="3159527"/>
            <a:ext cx="3904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6339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04212" y="2708920"/>
            <a:ext cx="4383576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Aim &amp; Background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398852" y="2494434"/>
            <a:ext cx="5561244" cy="215870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60115" y="2762621"/>
            <a:ext cx="1399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Input Image</a:t>
            </a:r>
          </a:p>
        </p:txBody>
      </p:sp>
      <p:cxnSp>
        <p:nvCxnSpPr>
          <p:cNvPr id="15" name="직선 연결선 14"/>
          <p:cNvCxnSpPr>
            <a:cxnSpLocks/>
          </p:cNvCxnSpPr>
          <p:nvPr/>
        </p:nvCxnSpPr>
        <p:spPr>
          <a:xfrm>
            <a:off x="901446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904660" y="548680"/>
            <a:ext cx="1128734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02838" y="88679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91487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5670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9625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9625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625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6BB147-0304-49B8-93D1-34874DFF6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374" y="755272"/>
            <a:ext cx="39052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D3652E9-3412-4EA5-90FF-2B1249DE8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990" y="3605241"/>
            <a:ext cx="35623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B72E4CB-F95C-402D-9303-03C7B36289D3}"/>
              </a:ext>
            </a:extLst>
          </p:cNvPr>
          <p:cNvSpPr txBox="1"/>
          <p:nvPr/>
        </p:nvSpPr>
        <p:spPr>
          <a:xfrm>
            <a:off x="1543760" y="3250619"/>
            <a:ext cx="527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의 구조를 이해하고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</a:p>
          <a:p>
            <a:pPr algn="ctr"/>
            <a:r>
              <a:rPr lang="en-US" altLang="ko-KR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을 사용하여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3D Room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을 복원하는 것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A49FF3-E0A1-43FC-801B-61B0F2788A36}"/>
              </a:ext>
            </a:extLst>
          </p:cNvPr>
          <p:cNvSpPr txBox="1"/>
          <p:nvPr/>
        </p:nvSpPr>
        <p:spPr>
          <a:xfrm>
            <a:off x="9060115" y="6361583"/>
            <a:ext cx="1399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Result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4FB03D98-242E-41B1-B9E3-485C175C0246}"/>
              </a:ext>
            </a:extLst>
          </p:cNvPr>
          <p:cNvSpPr/>
          <p:nvPr/>
        </p:nvSpPr>
        <p:spPr>
          <a:xfrm>
            <a:off x="9608657" y="3151559"/>
            <a:ext cx="360040" cy="698898"/>
          </a:xfrm>
          <a:prstGeom prst="downArrow">
            <a:avLst>
              <a:gd name="adj1" fmla="val 50000"/>
              <a:gd name="adj2" fmla="val 88873"/>
            </a:avLst>
          </a:prstGeom>
          <a:solidFill>
            <a:srgbClr val="2721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943795-EA1F-4099-9B76-52E3910D1126}"/>
              </a:ext>
            </a:extLst>
          </p:cNvPr>
          <p:cNvSpPr txBox="1"/>
          <p:nvPr/>
        </p:nvSpPr>
        <p:spPr>
          <a:xfrm>
            <a:off x="1255729" y="138483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목표</a:t>
            </a:r>
            <a:endParaRPr lang="en-US" altLang="ko-KR" sz="14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E26223-BC77-4936-B677-7CF1AE246F70}"/>
              </a:ext>
            </a:extLst>
          </p:cNvPr>
          <p:cNvSpPr txBox="1"/>
          <p:nvPr/>
        </p:nvSpPr>
        <p:spPr>
          <a:xfrm>
            <a:off x="2724577" y="138483"/>
            <a:ext cx="142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배경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문제정의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EDBCB6-0482-4C21-9570-8F8480FECBD3}"/>
              </a:ext>
            </a:extLst>
          </p:cNvPr>
          <p:cNvSpPr txBox="1"/>
          <p:nvPr/>
        </p:nvSpPr>
        <p:spPr>
          <a:xfrm>
            <a:off x="4655174" y="138483"/>
            <a:ext cx="1792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극복방안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핵심내용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24FBEB-09CA-42F4-956F-AF1C8F92DA59}"/>
              </a:ext>
            </a:extLst>
          </p:cNvPr>
          <p:cNvSpPr txBox="1"/>
          <p:nvPr/>
        </p:nvSpPr>
        <p:spPr>
          <a:xfrm>
            <a:off x="6950866" y="137637"/>
            <a:ext cx="873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중요성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6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901446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904660" y="548680"/>
            <a:ext cx="1128734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02838" y="88679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91487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5670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9625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9625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625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72E4CB-F95C-402D-9303-03C7B36289D3}"/>
              </a:ext>
            </a:extLst>
          </p:cNvPr>
          <p:cNvSpPr txBox="1"/>
          <p:nvPr/>
        </p:nvSpPr>
        <p:spPr>
          <a:xfrm>
            <a:off x="1400191" y="1770795"/>
            <a:ext cx="527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Lab06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SFM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으로 방을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3D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로 복원하고자 함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 </a:t>
            </a:r>
          </a:p>
          <a:p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다양한 각도에서 촬영된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60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장 이상의 사진을 사용했고 방을 구현하기까지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5~6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시간의 시간이 소요됨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A49FF3-E0A1-43FC-801B-61B0F2788A36}"/>
              </a:ext>
            </a:extLst>
          </p:cNvPr>
          <p:cNvSpPr txBox="1"/>
          <p:nvPr/>
        </p:nvSpPr>
        <p:spPr>
          <a:xfrm>
            <a:off x="8869815" y="5106915"/>
            <a:ext cx="1399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Lab6. Result</a:t>
            </a:r>
          </a:p>
        </p:txBody>
      </p:sp>
      <p:pic>
        <p:nvPicPr>
          <p:cNvPr id="37" name="KakaoTalk_20210506_181829226">
            <a:hlinkClick r:id="" action="ppaction://media"/>
            <a:extLst>
              <a:ext uri="{FF2B5EF4-FFF2-40B4-BE49-F238E27FC236}">
                <a16:creationId xmlns:a16="http://schemas.microsoft.com/office/drawing/2014/main" id="{4769A39E-103F-4E58-9212-AEB88C4EBB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732" r="22080"/>
          <a:stretch/>
        </p:blipFill>
        <p:spPr>
          <a:xfrm>
            <a:off x="7166455" y="1953086"/>
            <a:ext cx="4806489" cy="300846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EBD87B-4B3C-4567-A72B-3B97961AB1BD}"/>
              </a:ext>
            </a:extLst>
          </p:cNvPr>
          <p:cNvSpPr txBox="1"/>
          <p:nvPr/>
        </p:nvSpPr>
        <p:spPr>
          <a:xfrm>
            <a:off x="1357846" y="4018054"/>
            <a:ext cx="5890275" cy="211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방을 구현해본 결과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발견한 문제점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유리가 제대로 인식되지 않음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방의 극일부만 구현됨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구현을 위해 다양한 각도에서 촬영한 무수히 많은 이미지가 필요함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조명에 영향을 많이 받음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시간이 많이 필요함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</p:txBody>
      </p:sp>
      <p:sp>
        <p:nvSpPr>
          <p:cNvPr id="42" name="갈매기형 수장 14">
            <a:extLst>
              <a:ext uri="{FF2B5EF4-FFF2-40B4-BE49-F238E27FC236}">
                <a16:creationId xmlns:a16="http://schemas.microsoft.com/office/drawing/2014/main" id="{F109C8E9-D2EC-42ED-AF06-BF8CB17BCD9B}"/>
              </a:ext>
            </a:extLst>
          </p:cNvPr>
          <p:cNvSpPr/>
          <p:nvPr/>
        </p:nvSpPr>
        <p:spPr>
          <a:xfrm>
            <a:off x="1417021" y="121282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갈매기형 수장 15">
            <a:extLst>
              <a:ext uri="{FF2B5EF4-FFF2-40B4-BE49-F238E27FC236}">
                <a16:creationId xmlns:a16="http://schemas.microsoft.com/office/drawing/2014/main" id="{90D1C687-FAED-433C-8A02-266EB0FE81B7}"/>
              </a:ext>
            </a:extLst>
          </p:cNvPr>
          <p:cNvSpPr/>
          <p:nvPr/>
        </p:nvSpPr>
        <p:spPr>
          <a:xfrm>
            <a:off x="1269370" y="121282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5EAD11-9B44-4D7C-903A-E34841ED38A6}"/>
              </a:ext>
            </a:extLst>
          </p:cNvPr>
          <p:cNvSpPr txBox="1"/>
          <p:nvPr/>
        </p:nvSpPr>
        <p:spPr>
          <a:xfrm>
            <a:off x="1600055" y="1074587"/>
            <a:ext cx="1469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배경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45" name="갈매기형 수장 14">
            <a:extLst>
              <a:ext uri="{FF2B5EF4-FFF2-40B4-BE49-F238E27FC236}">
                <a16:creationId xmlns:a16="http://schemas.microsoft.com/office/drawing/2014/main" id="{C703ED04-96EA-4EEF-A126-B76BB643E3C5}"/>
              </a:ext>
            </a:extLst>
          </p:cNvPr>
          <p:cNvSpPr/>
          <p:nvPr/>
        </p:nvSpPr>
        <p:spPr>
          <a:xfrm>
            <a:off x="1419160" y="3496789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갈매기형 수장 15">
            <a:extLst>
              <a:ext uri="{FF2B5EF4-FFF2-40B4-BE49-F238E27FC236}">
                <a16:creationId xmlns:a16="http://schemas.microsoft.com/office/drawing/2014/main" id="{81639999-9203-4292-B085-6025A223B961}"/>
              </a:ext>
            </a:extLst>
          </p:cNvPr>
          <p:cNvSpPr/>
          <p:nvPr/>
        </p:nvSpPr>
        <p:spPr>
          <a:xfrm>
            <a:off x="1271509" y="3496789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BB69E0-067A-45E0-91A4-A4200D0F4541}"/>
              </a:ext>
            </a:extLst>
          </p:cNvPr>
          <p:cNvSpPr txBox="1"/>
          <p:nvPr/>
        </p:nvSpPr>
        <p:spPr>
          <a:xfrm>
            <a:off x="1602194" y="3358555"/>
            <a:ext cx="1469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문제 정의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E03A2B-56C7-48C1-8AF3-EC586F895E23}"/>
              </a:ext>
            </a:extLst>
          </p:cNvPr>
          <p:cNvSpPr txBox="1"/>
          <p:nvPr/>
        </p:nvSpPr>
        <p:spPr>
          <a:xfrm>
            <a:off x="1255729" y="138483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목표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E3704-59C2-45E7-8105-C94F5829DAA8}"/>
              </a:ext>
            </a:extLst>
          </p:cNvPr>
          <p:cNvSpPr txBox="1"/>
          <p:nvPr/>
        </p:nvSpPr>
        <p:spPr>
          <a:xfrm>
            <a:off x="2724577" y="138483"/>
            <a:ext cx="142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배경</a:t>
            </a:r>
            <a:r>
              <a:rPr lang="en-US" altLang="ko-KR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문제정의</a:t>
            </a:r>
            <a:endParaRPr lang="en-US" altLang="ko-KR" sz="14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1F5B39-17D9-4BF1-8171-592CB622AE83}"/>
              </a:ext>
            </a:extLst>
          </p:cNvPr>
          <p:cNvSpPr txBox="1"/>
          <p:nvPr/>
        </p:nvSpPr>
        <p:spPr>
          <a:xfrm>
            <a:off x="4655174" y="138483"/>
            <a:ext cx="1792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극복방안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핵심내용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55639F-F582-4CFD-A790-7068A2B65D51}"/>
              </a:ext>
            </a:extLst>
          </p:cNvPr>
          <p:cNvSpPr txBox="1"/>
          <p:nvPr/>
        </p:nvSpPr>
        <p:spPr>
          <a:xfrm>
            <a:off x="6950866" y="137637"/>
            <a:ext cx="873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중요성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07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17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901446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904660" y="548680"/>
            <a:ext cx="1128734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02838" y="88679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91487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5670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9625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9625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625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04</a:t>
            </a:r>
          </a:p>
        </p:txBody>
      </p:sp>
      <p:sp>
        <p:nvSpPr>
          <p:cNvPr id="30" name="갈매기형 수장 14">
            <a:extLst>
              <a:ext uri="{FF2B5EF4-FFF2-40B4-BE49-F238E27FC236}">
                <a16:creationId xmlns:a16="http://schemas.microsoft.com/office/drawing/2014/main" id="{5082321E-22BC-4E23-BFA3-25E3340CFBCB}"/>
              </a:ext>
            </a:extLst>
          </p:cNvPr>
          <p:cNvSpPr/>
          <p:nvPr/>
        </p:nvSpPr>
        <p:spPr>
          <a:xfrm>
            <a:off x="1706931" y="2267589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갈매기형 수장 15">
            <a:extLst>
              <a:ext uri="{FF2B5EF4-FFF2-40B4-BE49-F238E27FC236}">
                <a16:creationId xmlns:a16="http://schemas.microsoft.com/office/drawing/2014/main" id="{C2734106-6729-4FD2-9984-4921401857AB}"/>
              </a:ext>
            </a:extLst>
          </p:cNvPr>
          <p:cNvSpPr/>
          <p:nvPr/>
        </p:nvSpPr>
        <p:spPr>
          <a:xfrm>
            <a:off x="1559280" y="2267589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BC9021-A449-4D7E-A9C1-2B472F95C837}"/>
              </a:ext>
            </a:extLst>
          </p:cNvPr>
          <p:cNvSpPr txBox="1"/>
          <p:nvPr/>
        </p:nvSpPr>
        <p:spPr>
          <a:xfrm>
            <a:off x="1889965" y="2129355"/>
            <a:ext cx="1469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극복방안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34" name="갈매기형 수장 14">
            <a:extLst>
              <a:ext uri="{FF2B5EF4-FFF2-40B4-BE49-F238E27FC236}">
                <a16:creationId xmlns:a16="http://schemas.microsoft.com/office/drawing/2014/main" id="{4B16A46E-1327-4E54-9B4D-0D9ED6A50FDF}"/>
              </a:ext>
            </a:extLst>
          </p:cNvPr>
          <p:cNvSpPr/>
          <p:nvPr/>
        </p:nvSpPr>
        <p:spPr>
          <a:xfrm>
            <a:off x="6891723" y="2267589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갈매기형 수장 15">
            <a:extLst>
              <a:ext uri="{FF2B5EF4-FFF2-40B4-BE49-F238E27FC236}">
                <a16:creationId xmlns:a16="http://schemas.microsoft.com/office/drawing/2014/main" id="{DB5BAA07-0BB4-4F13-BAD1-B7C39D6FEBB9}"/>
              </a:ext>
            </a:extLst>
          </p:cNvPr>
          <p:cNvSpPr/>
          <p:nvPr/>
        </p:nvSpPr>
        <p:spPr>
          <a:xfrm>
            <a:off x="6744072" y="2267589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10E7D0-CF9B-4C63-AFD3-09DCCCC054CA}"/>
              </a:ext>
            </a:extLst>
          </p:cNvPr>
          <p:cNvSpPr txBox="1"/>
          <p:nvPr/>
        </p:nvSpPr>
        <p:spPr>
          <a:xfrm>
            <a:off x="7074757" y="2129355"/>
            <a:ext cx="1469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핵심내용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8896F0-84AC-4E30-9681-2330667FF982}"/>
              </a:ext>
            </a:extLst>
          </p:cNvPr>
          <p:cNvSpPr txBox="1"/>
          <p:nvPr/>
        </p:nvSpPr>
        <p:spPr>
          <a:xfrm>
            <a:off x="1255729" y="6534882"/>
            <a:ext cx="80154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Manhattan World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가정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영상에 나타나는 평면들은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3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차원상에서 서로 직교하는 평면들 로만 이루어져 있다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94E3F5-F084-40AA-A9A9-32BBBD452E00}"/>
              </a:ext>
            </a:extLst>
          </p:cNvPr>
          <p:cNvSpPr/>
          <p:nvPr/>
        </p:nvSpPr>
        <p:spPr>
          <a:xfrm>
            <a:off x="1210010" y="6586320"/>
            <a:ext cx="45719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30D28A-7343-4BAD-A66C-DEBF495C2A5E}"/>
              </a:ext>
            </a:extLst>
          </p:cNvPr>
          <p:cNvSpPr txBox="1"/>
          <p:nvPr/>
        </p:nvSpPr>
        <p:spPr>
          <a:xfrm>
            <a:off x="1559280" y="2872205"/>
            <a:ext cx="4514890" cy="234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한계를 극복할 수 있는 방법으로 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LayoutNet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en-US" altLang="ko-KR" sz="15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HoHoNet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en-US" altLang="ko-KR" sz="15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등을 발견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  <a:endParaRPr lang="ko-KR" altLang="en-US" sz="15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위 방법들을 시도한 결과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rgbClr val="AF9061"/>
                </a:solidFill>
                <a:effectLst>
                  <a:outerShdw blurRad="50800" dist="38100" dir="2700000" sx="101000" sy="101000" algn="tl">
                    <a:srgbClr val="000000">
                      <a:alpha val="47000"/>
                    </a:srgbClr>
                  </a:outerShdw>
                </a:effectLst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이 우리의 환경에 가장 적합하다고 판단함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  <a:endParaRPr lang="ko-KR" altLang="en-US" sz="15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F788E4-EF50-4663-AC1A-094FF3B5EA59}"/>
              </a:ext>
            </a:extLst>
          </p:cNvPr>
          <p:cNvSpPr txBox="1"/>
          <p:nvPr/>
        </p:nvSpPr>
        <p:spPr>
          <a:xfrm>
            <a:off x="6744072" y="2872205"/>
            <a:ext cx="4636471" cy="1838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은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Manhattan World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가정을 기반으로 하여 짧은 시간에 방의 구조를 추측하는 방법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5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을 사용하여 </a:t>
            </a:r>
            <a:r>
              <a:rPr lang="ko-KR" altLang="en-US" sz="1600" dirty="0">
                <a:ln>
                  <a:solidFill>
                    <a:srgbClr val="AF9061"/>
                  </a:solidFill>
                </a:ln>
                <a:solidFill>
                  <a:srgbClr val="AF906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apo금빛나루" panose="02000500000000000000" pitchFamily="2" charset="-127"/>
                <a:ea typeface="Mapo금빛나루" panose="02000500000000000000" pitchFamily="2" charset="-127"/>
              </a:rPr>
              <a:t>단일 파노라마 이미지로 </a:t>
            </a:r>
            <a:r>
              <a:rPr lang="en-US" altLang="ko-KR" sz="1600" dirty="0">
                <a:ln>
                  <a:solidFill>
                    <a:srgbClr val="AF9061"/>
                  </a:solidFill>
                </a:ln>
                <a:solidFill>
                  <a:srgbClr val="AF906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apo금빛나루" panose="02000500000000000000" pitchFamily="2" charset="-127"/>
                <a:ea typeface="Mapo금빛나루" panose="02000500000000000000" pitchFamily="2" charset="-127"/>
              </a:rPr>
              <a:t>3D Room Layout</a:t>
            </a:r>
            <a:r>
              <a:rPr lang="ko-KR" altLang="en-US" sz="1600" dirty="0">
                <a:ln>
                  <a:solidFill>
                    <a:srgbClr val="AF9061"/>
                  </a:solidFill>
                </a:ln>
                <a:solidFill>
                  <a:srgbClr val="AF906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apo금빛나루" panose="02000500000000000000" pitchFamily="2" charset="-127"/>
                <a:ea typeface="Mapo금빛나루" panose="02000500000000000000" pitchFamily="2" charset="-127"/>
              </a:rPr>
              <a:t>을 추정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할 수 있음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  <a:endParaRPr lang="en-US" altLang="ko-KR" sz="1500" b="1" dirty="0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0D569B-68F6-4468-B574-D690D71D0F5B}"/>
              </a:ext>
            </a:extLst>
          </p:cNvPr>
          <p:cNvSpPr txBox="1"/>
          <p:nvPr/>
        </p:nvSpPr>
        <p:spPr>
          <a:xfrm>
            <a:off x="1255729" y="138483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목표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40B15DE-2DEF-4156-812F-F3C4565FFB69}"/>
              </a:ext>
            </a:extLst>
          </p:cNvPr>
          <p:cNvSpPr txBox="1"/>
          <p:nvPr/>
        </p:nvSpPr>
        <p:spPr>
          <a:xfrm>
            <a:off x="2724577" y="138483"/>
            <a:ext cx="142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배경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문제정의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FAE264-93EE-4D0C-9DF5-14C38272B254}"/>
              </a:ext>
            </a:extLst>
          </p:cNvPr>
          <p:cNvSpPr txBox="1"/>
          <p:nvPr/>
        </p:nvSpPr>
        <p:spPr>
          <a:xfrm>
            <a:off x="4655174" y="138483"/>
            <a:ext cx="1792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극복방안</a:t>
            </a:r>
            <a:r>
              <a:rPr lang="en-US" altLang="ko-KR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핵심내용</a:t>
            </a:r>
            <a:endParaRPr lang="en-US" altLang="ko-KR" sz="14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4F18BB-5276-417E-B67C-3EF06D4D35AA}"/>
              </a:ext>
            </a:extLst>
          </p:cNvPr>
          <p:cNvSpPr txBox="1"/>
          <p:nvPr/>
        </p:nvSpPr>
        <p:spPr>
          <a:xfrm>
            <a:off x="6950866" y="137637"/>
            <a:ext cx="873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중요성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81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901446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904660" y="548680"/>
            <a:ext cx="1128734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갈매기형 수장 14">
            <a:extLst>
              <a:ext uri="{FF2B5EF4-FFF2-40B4-BE49-F238E27FC236}">
                <a16:creationId xmlns:a16="http://schemas.microsoft.com/office/drawing/2014/main" id="{5082321E-22BC-4E23-BFA3-25E3340CFBCB}"/>
              </a:ext>
            </a:extLst>
          </p:cNvPr>
          <p:cNvSpPr/>
          <p:nvPr/>
        </p:nvSpPr>
        <p:spPr>
          <a:xfrm>
            <a:off x="1509767" y="1560664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갈매기형 수장 15">
            <a:extLst>
              <a:ext uri="{FF2B5EF4-FFF2-40B4-BE49-F238E27FC236}">
                <a16:creationId xmlns:a16="http://schemas.microsoft.com/office/drawing/2014/main" id="{C2734106-6729-4FD2-9984-4921401857AB}"/>
              </a:ext>
            </a:extLst>
          </p:cNvPr>
          <p:cNvSpPr/>
          <p:nvPr/>
        </p:nvSpPr>
        <p:spPr>
          <a:xfrm>
            <a:off x="1362116" y="1560664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BC9021-A449-4D7E-A9C1-2B472F95C837}"/>
              </a:ext>
            </a:extLst>
          </p:cNvPr>
          <p:cNvSpPr txBox="1"/>
          <p:nvPr/>
        </p:nvSpPr>
        <p:spPr>
          <a:xfrm>
            <a:off x="1692801" y="1422430"/>
            <a:ext cx="1469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중요성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3E3375-74DE-42C9-A57C-5CE291DBF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552" y="2265082"/>
            <a:ext cx="4292823" cy="297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CC7CE7-F18A-4119-BC6C-CE25A5EBDAB6}"/>
              </a:ext>
            </a:extLst>
          </p:cNvPr>
          <p:cNvSpPr txBox="1"/>
          <p:nvPr/>
        </p:nvSpPr>
        <p:spPr>
          <a:xfrm>
            <a:off x="1255729" y="2005058"/>
            <a:ext cx="6472089" cy="3872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기존의 사진에는 왜곡이 심한 부분이 많고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방 크기나 비율이 실제와 달라 보이는 경우가 많은데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이러한 문제점을 개선하여 </a:t>
            </a:r>
            <a:r>
              <a:rPr lang="ko-KR" altLang="en-US" sz="15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po금빛나루" panose="02000500000000000000" pitchFamily="2" charset="-127"/>
                <a:ea typeface="Mapo금빛나루" panose="02000500000000000000" pitchFamily="2" charset="-127"/>
              </a:rPr>
              <a:t>건축가 및 인테리어 디자이너</a:t>
            </a:r>
            <a:r>
              <a:rPr lang="en-US" altLang="ko-KR" sz="15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5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po금빛나루" panose="02000500000000000000" pitchFamily="2" charset="-127"/>
                <a:ea typeface="Mapo금빛나루" panose="02000500000000000000" pitchFamily="2" charset="-127"/>
              </a:rPr>
              <a:t>혹은 이사를 위해 집 구조를 알아보는 사람들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에게 도움이 될 수 있음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일반적인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RGB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카메라로 촬영된 파노라마 사진 한장으로 쉽게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3D Room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을 구현할 수 있어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많은 분야에 있어 용이할 것임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만약 구현된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3D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모델에서 </a:t>
            </a:r>
            <a:r>
              <a:rPr lang="ko-KR" altLang="en-US" sz="15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po금빛나루" panose="02000500000000000000" pitchFamily="2" charset="-127"/>
                <a:ea typeface="Mapo금빛나루" panose="02000500000000000000" pitchFamily="2" charset="-127"/>
              </a:rPr>
              <a:t>가구와 같은 디테일한 요소들을 보완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할 수 있다면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온라인 박람회나 온라인 집들이 등 가상현실의 배경을 구축하는 것에 도움이 될 것임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353D473-19CC-4784-900E-E108D27EC837}"/>
              </a:ext>
            </a:extLst>
          </p:cNvPr>
          <p:cNvSpPr/>
          <p:nvPr/>
        </p:nvSpPr>
        <p:spPr>
          <a:xfrm>
            <a:off x="202838" y="88679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33" name="직각 삼각형 32">
            <a:extLst>
              <a:ext uri="{FF2B5EF4-FFF2-40B4-BE49-F238E27FC236}">
                <a16:creationId xmlns:a16="http://schemas.microsoft.com/office/drawing/2014/main" id="{5DB28EC9-DA81-4713-BBC0-8747258BB753}"/>
              </a:ext>
            </a:extLst>
          </p:cNvPr>
          <p:cNvSpPr/>
          <p:nvPr/>
        </p:nvSpPr>
        <p:spPr>
          <a:xfrm rot="5400000">
            <a:off x="91487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FBFC73-F7E9-4359-A0F3-F5F5D795D189}"/>
              </a:ext>
            </a:extLst>
          </p:cNvPr>
          <p:cNvSpPr txBox="1"/>
          <p:nvPr/>
        </p:nvSpPr>
        <p:spPr>
          <a:xfrm>
            <a:off x="335670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545303-AE41-4AB6-A1CC-CF3B40F3C01C}"/>
              </a:ext>
            </a:extLst>
          </p:cNvPr>
          <p:cNvSpPr txBox="1"/>
          <p:nvPr/>
        </p:nvSpPr>
        <p:spPr>
          <a:xfrm>
            <a:off x="319625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E2AFBE-242D-4E5B-9E08-17FF049307E0}"/>
              </a:ext>
            </a:extLst>
          </p:cNvPr>
          <p:cNvSpPr txBox="1"/>
          <p:nvPr/>
        </p:nvSpPr>
        <p:spPr>
          <a:xfrm>
            <a:off x="319625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E11CEA-C2BB-411A-A16F-C8EC9D8CC5C0}"/>
              </a:ext>
            </a:extLst>
          </p:cNvPr>
          <p:cNvSpPr txBox="1"/>
          <p:nvPr/>
        </p:nvSpPr>
        <p:spPr>
          <a:xfrm>
            <a:off x="319625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AB852A-5AF6-4446-A62E-CD7BDB7EBAB5}"/>
              </a:ext>
            </a:extLst>
          </p:cNvPr>
          <p:cNvSpPr txBox="1"/>
          <p:nvPr/>
        </p:nvSpPr>
        <p:spPr>
          <a:xfrm>
            <a:off x="1255729" y="138483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목표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1EC20A-A0FA-4534-9B70-66DB054F53D8}"/>
              </a:ext>
            </a:extLst>
          </p:cNvPr>
          <p:cNvSpPr txBox="1"/>
          <p:nvPr/>
        </p:nvSpPr>
        <p:spPr>
          <a:xfrm>
            <a:off x="2724577" y="138483"/>
            <a:ext cx="142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배경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문제정의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0BE209-13D5-4C86-946F-720341C83BCB}"/>
              </a:ext>
            </a:extLst>
          </p:cNvPr>
          <p:cNvSpPr txBox="1"/>
          <p:nvPr/>
        </p:nvSpPr>
        <p:spPr>
          <a:xfrm>
            <a:off x="4655174" y="138483"/>
            <a:ext cx="1792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극복방안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핵심내용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CDE8CE-9A3A-4200-97FC-BAEBB231DB14}"/>
              </a:ext>
            </a:extLst>
          </p:cNvPr>
          <p:cNvSpPr txBox="1"/>
          <p:nvPr/>
        </p:nvSpPr>
        <p:spPr>
          <a:xfrm>
            <a:off x="6950866" y="137637"/>
            <a:ext cx="873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중요성</a:t>
            </a:r>
            <a:endParaRPr lang="en-US" altLang="ko-KR" sz="14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80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04212" y="2708920"/>
            <a:ext cx="4383576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Contents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28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901446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904660" y="548680"/>
            <a:ext cx="1128734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02838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914875" y="1670841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5670" y="134076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9625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625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D71A60-B306-404F-A9DC-6BC06E584DB4}"/>
              </a:ext>
            </a:extLst>
          </p:cNvPr>
          <p:cNvSpPr txBox="1"/>
          <p:nvPr/>
        </p:nvSpPr>
        <p:spPr>
          <a:xfrm>
            <a:off x="344517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3329AE-B844-4682-825B-591ECE5EC748}"/>
              </a:ext>
            </a:extLst>
          </p:cNvPr>
          <p:cNvSpPr txBox="1"/>
          <p:nvPr/>
        </p:nvSpPr>
        <p:spPr>
          <a:xfrm>
            <a:off x="1255729" y="138483"/>
            <a:ext cx="203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시스템 구조</a:t>
            </a:r>
            <a:r>
              <a:rPr lang="en-US" altLang="ko-KR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4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구현방법</a:t>
            </a:r>
            <a:endParaRPr lang="en-US" altLang="ko-KR" sz="14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A4E88E-BCFB-40F3-880D-E6E96B96E859}"/>
              </a:ext>
            </a:extLst>
          </p:cNvPr>
          <p:cNvSpPr txBox="1"/>
          <p:nvPr/>
        </p:nvSpPr>
        <p:spPr>
          <a:xfrm>
            <a:off x="3641968" y="143188"/>
            <a:ext cx="1715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주요 결과 및 토의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2B0818-F7E9-4DE1-8736-C2C9C0FC5BB1}"/>
              </a:ext>
            </a:extLst>
          </p:cNvPr>
          <p:cNvSpPr txBox="1"/>
          <p:nvPr/>
        </p:nvSpPr>
        <p:spPr>
          <a:xfrm>
            <a:off x="5711489" y="143188"/>
            <a:ext cx="1008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향후 계획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103308F-DFD6-422B-9560-129AD94B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01" y="1763524"/>
            <a:ext cx="6622839" cy="3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73382799-BDC7-4467-B0E7-A90E2E1B8C10}"/>
              </a:ext>
            </a:extLst>
          </p:cNvPr>
          <p:cNvSpPr/>
          <p:nvPr/>
        </p:nvSpPr>
        <p:spPr>
          <a:xfrm>
            <a:off x="8472264" y="1916832"/>
            <a:ext cx="3400111" cy="3456381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7A879F-0113-40B5-B3EE-501EB7382DB8}"/>
              </a:ext>
            </a:extLst>
          </p:cNvPr>
          <p:cNvSpPr txBox="1"/>
          <p:nvPr/>
        </p:nvSpPr>
        <p:spPr>
          <a:xfrm>
            <a:off x="8573091" y="2342671"/>
            <a:ext cx="30963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수직 보정 전처리를 통해</a:t>
            </a:r>
            <a:endParaRPr lang="en-US" altLang="ko-KR" sz="16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1D Layout </a:t>
            </a:r>
            <a:r>
              <a:rPr lang="ko-KR" altLang="en-US" sz="16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표현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F1ABCB-EB7F-4000-8177-5F9FAEBB927C}"/>
              </a:ext>
            </a:extLst>
          </p:cNvPr>
          <p:cNvSpPr txBox="1"/>
          <p:nvPr/>
        </p:nvSpPr>
        <p:spPr>
          <a:xfrm>
            <a:off x="8573091" y="3718193"/>
            <a:ext cx="30963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특징 추출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35E4E8-253E-4F37-9740-60BE1D642960}"/>
              </a:ext>
            </a:extLst>
          </p:cNvPr>
          <p:cNvSpPr txBox="1"/>
          <p:nvPr/>
        </p:nvSpPr>
        <p:spPr>
          <a:xfrm>
            <a:off x="8573091" y="4582289"/>
            <a:ext cx="309634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Post-Processing</a:t>
            </a:r>
            <a:endParaRPr lang="ko-KR" altLang="en-US" sz="16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4DEF390B-6C97-450B-B71C-7BDB1AE69B90}"/>
              </a:ext>
            </a:extLst>
          </p:cNvPr>
          <p:cNvSpPr/>
          <p:nvPr/>
        </p:nvSpPr>
        <p:spPr>
          <a:xfrm>
            <a:off x="9912424" y="3286145"/>
            <a:ext cx="375775" cy="430887"/>
          </a:xfrm>
          <a:prstGeom prst="downArrow">
            <a:avLst>
              <a:gd name="adj1" fmla="val 50000"/>
              <a:gd name="adj2" fmla="val 71492"/>
            </a:avLst>
          </a:prstGeom>
          <a:solidFill>
            <a:srgbClr val="2721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639283B9-57E0-459D-BAE5-BB357A24F6F0}"/>
              </a:ext>
            </a:extLst>
          </p:cNvPr>
          <p:cNvSpPr/>
          <p:nvPr/>
        </p:nvSpPr>
        <p:spPr>
          <a:xfrm>
            <a:off x="9912424" y="4222249"/>
            <a:ext cx="375775" cy="430887"/>
          </a:xfrm>
          <a:prstGeom prst="downArrow">
            <a:avLst>
              <a:gd name="adj1" fmla="val 50000"/>
              <a:gd name="adj2" fmla="val 71492"/>
            </a:avLst>
          </a:prstGeom>
          <a:solidFill>
            <a:srgbClr val="2721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21CA44D-C3B0-4698-BA2A-EF5F16838537}"/>
              </a:ext>
            </a:extLst>
          </p:cNvPr>
          <p:cNvSpPr/>
          <p:nvPr/>
        </p:nvSpPr>
        <p:spPr>
          <a:xfrm>
            <a:off x="9444371" y="1747000"/>
            <a:ext cx="1368152" cy="37785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B8DB96C-6AE0-48F1-A477-4A114AEEFD54}"/>
              </a:ext>
            </a:extLst>
          </p:cNvPr>
          <p:cNvSpPr txBox="1"/>
          <p:nvPr/>
        </p:nvSpPr>
        <p:spPr>
          <a:xfrm>
            <a:off x="9746498" y="1763524"/>
            <a:ext cx="76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순서</a:t>
            </a:r>
            <a:endParaRPr lang="en-US" altLang="ko-KR" b="1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03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1292</Words>
  <Application>Microsoft Office PowerPoint</Application>
  <PresentationFormat>와이드스크린</PresentationFormat>
  <Paragraphs>299</Paragraphs>
  <Slides>23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Yoon 윤고딕 520_TT</vt:lpstr>
      <vt:lpstr>Mapo금빛나루</vt:lpstr>
      <vt:lpstr>Arial</vt:lpstr>
      <vt:lpstr>서울한강체 M</vt:lpstr>
      <vt:lpstr>맑은 고딕</vt:lpstr>
      <vt:lpstr>Dubai Medium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길 다영</cp:lastModifiedBy>
  <cp:revision>104</cp:revision>
  <dcterms:created xsi:type="dcterms:W3CDTF">2013-09-05T09:43:46Z</dcterms:created>
  <dcterms:modified xsi:type="dcterms:W3CDTF">2021-06-12T14:04:12Z</dcterms:modified>
</cp:coreProperties>
</file>